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0" r:id="rId4"/>
    <p:sldId id="272" r:id="rId5"/>
    <p:sldId id="273" r:id="rId6"/>
    <p:sldId id="274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5588"/>
  </p:normalViewPr>
  <p:slideViewPr>
    <p:cSldViewPr snapToGrid="0">
      <p:cViewPr varScale="1">
        <p:scale>
          <a:sx n="72" d="100"/>
          <a:sy n="72" d="100"/>
        </p:scale>
        <p:origin x="72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jpe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50272" y="6420540"/>
            <a:ext cx="2393950" cy="244682"/>
          </a:xfr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marL="0" indent="0">
              <a:buNone/>
              <a:defRPr lang="en-US" sz="1100" dirty="0">
                <a:solidFill>
                  <a:srgbClr val="0069A7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January 1, 2019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01781" y="5775176"/>
            <a:ext cx="665419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3600" dirty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Presentation Title Here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9009614" y="4525692"/>
            <a:ext cx="1275007" cy="1204358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519545" y="6355234"/>
            <a:ext cx="11783291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4621" y="247494"/>
            <a:ext cx="1707937" cy="3717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14762" b="3228"/>
          <a:stretch>
            <a:fillRect/>
          </a:stretch>
        </p:blipFill>
        <p:spPr>
          <a:xfrm>
            <a:off x="0" y="3772"/>
            <a:ext cx="9990811" cy="54623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348996" y="6428232"/>
            <a:ext cx="11164824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1513820" y="6245352"/>
            <a:ext cx="365760" cy="365760"/>
          </a:xfrm>
          <a:prstGeom prst="ellipse">
            <a:avLst/>
          </a:prstGeom>
          <a:noFill/>
          <a:ln w="6350"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513820" y="6305121"/>
            <a:ext cx="365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AD714F2-AB70-354C-9A76-74FD1EDD8D25}" type="slidenum">
              <a:rPr lang="en-US" sz="1000" smtClean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fld>
            <a:endParaRPr lang="en-US" sz="10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Footer Placeholder 14"/>
          <p:cNvSpPr txBox="1"/>
          <p:nvPr/>
        </p:nvSpPr>
        <p:spPr>
          <a:xfrm>
            <a:off x="1214995" y="6533941"/>
            <a:ext cx="3164014" cy="27699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 Kensington Internal. All rights reserved.</a:t>
            </a:r>
            <a:endParaRPr lang="en-US" sz="8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49036" y="6590810"/>
            <a:ext cx="0" cy="109281"/>
          </a:xfrm>
          <a:prstGeom prst="line">
            <a:avLst/>
          </a:prstGeom>
          <a:ln>
            <a:solidFill>
              <a:srgbClr val="0069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" y="6560402"/>
            <a:ext cx="848978" cy="18492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1216783"/>
            <a:ext cx="348996" cy="4507992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ingl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348996" y="6428232"/>
            <a:ext cx="11164824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1513820" y="6245352"/>
            <a:ext cx="365760" cy="365760"/>
          </a:xfrm>
          <a:prstGeom prst="ellipse">
            <a:avLst/>
          </a:prstGeom>
          <a:noFill/>
          <a:ln w="6350"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513820" y="6305121"/>
            <a:ext cx="365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AD714F2-AB70-354C-9A76-74FD1EDD8D25}" type="slidenum">
              <a:rPr lang="en-US" sz="1000" smtClean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fld>
            <a:endParaRPr lang="en-US" sz="10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Footer Placeholder 14"/>
          <p:cNvSpPr txBox="1"/>
          <p:nvPr/>
        </p:nvSpPr>
        <p:spPr>
          <a:xfrm>
            <a:off x="1214995" y="6533941"/>
            <a:ext cx="3164014" cy="27699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 Kensington Internal. All rights reserved.</a:t>
            </a:r>
            <a:endParaRPr lang="en-US" sz="8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49036" y="6590810"/>
            <a:ext cx="0" cy="109281"/>
          </a:xfrm>
          <a:prstGeom prst="line">
            <a:avLst/>
          </a:prstGeom>
          <a:ln>
            <a:solidFill>
              <a:srgbClr val="0069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" y="6560402"/>
            <a:ext cx="848978" cy="184921"/>
          </a:xfrm>
          <a:prstGeom prst="rect">
            <a:avLst/>
          </a:prstGeom>
        </p:spPr>
      </p:pic>
      <p:sp>
        <p:nvSpPr>
          <p:cNvPr id="13" name="Content Placeholder 12"/>
          <p:cNvSpPr>
            <a:spLocks noGrp="1"/>
          </p:cNvSpPr>
          <p:nvPr>
            <p:ph sz="quarter" idx="10"/>
          </p:nvPr>
        </p:nvSpPr>
        <p:spPr>
          <a:xfrm>
            <a:off x="838200" y="1184275"/>
            <a:ext cx="10515600" cy="4797425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  <a:endParaRPr lang="en-US" altLang="zh-TW"/>
          </a:p>
          <a:p>
            <a:pPr lvl="1"/>
            <a:r>
              <a:rPr lang="en-US" altLang="zh-TW"/>
              <a:t>Second level</a:t>
            </a:r>
            <a:endParaRPr lang="en-US" altLang="zh-TW"/>
          </a:p>
          <a:p>
            <a:pPr lvl="2"/>
            <a:r>
              <a:rPr lang="en-US" altLang="zh-TW"/>
              <a:t>Third level</a:t>
            </a:r>
            <a:endParaRPr lang="en-US" altLang="zh-TW"/>
          </a:p>
          <a:p>
            <a:pPr lvl="3"/>
            <a:r>
              <a:rPr lang="en-US" altLang="zh-TW"/>
              <a:t>Fourth level</a:t>
            </a:r>
            <a:endParaRPr lang="en-US" altLang="zh-TW"/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1216783"/>
            <a:ext cx="348996" cy="4507992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Doubl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48996" y="6428232"/>
            <a:ext cx="11164824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1513820" y="6245352"/>
            <a:ext cx="365760" cy="365760"/>
          </a:xfrm>
          <a:prstGeom prst="ellipse">
            <a:avLst/>
          </a:prstGeom>
          <a:noFill/>
          <a:ln w="6350"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513820" y="6305121"/>
            <a:ext cx="365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AD714F2-AB70-354C-9A76-74FD1EDD8D25}" type="slidenum">
              <a:rPr lang="en-US" sz="1000" smtClean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fld>
            <a:endParaRPr lang="en-US" sz="10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Footer Placeholder 14"/>
          <p:cNvSpPr txBox="1"/>
          <p:nvPr/>
        </p:nvSpPr>
        <p:spPr>
          <a:xfrm>
            <a:off x="1214995" y="6533941"/>
            <a:ext cx="3164014" cy="27699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 Kensington Internal. All rights reserved.</a:t>
            </a:r>
            <a:endParaRPr lang="en-US" sz="8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49036" y="6590810"/>
            <a:ext cx="0" cy="109281"/>
          </a:xfrm>
          <a:prstGeom prst="line">
            <a:avLst/>
          </a:prstGeom>
          <a:ln>
            <a:solidFill>
              <a:srgbClr val="0069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" y="6560402"/>
            <a:ext cx="848978" cy="184921"/>
          </a:xfrm>
          <a:prstGeom prst="rect">
            <a:avLst/>
          </a:prstGeom>
        </p:spPr>
      </p:pic>
      <p:sp>
        <p:nvSpPr>
          <p:cNvPr id="13" name="Content Placeholder 12"/>
          <p:cNvSpPr>
            <a:spLocks noGrp="1"/>
          </p:cNvSpPr>
          <p:nvPr>
            <p:ph sz="quarter" idx="10"/>
          </p:nvPr>
        </p:nvSpPr>
        <p:spPr>
          <a:xfrm>
            <a:off x="838200" y="1184275"/>
            <a:ext cx="4953000" cy="4797425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  <a:endParaRPr lang="en-US" altLang="zh-TW"/>
          </a:p>
          <a:p>
            <a:pPr lvl="1"/>
            <a:r>
              <a:rPr lang="en-US" altLang="zh-TW"/>
              <a:t>Second level</a:t>
            </a:r>
            <a:endParaRPr lang="en-US" altLang="zh-TW"/>
          </a:p>
          <a:p>
            <a:pPr lvl="2"/>
            <a:r>
              <a:rPr lang="en-US" altLang="zh-TW"/>
              <a:t>Third level</a:t>
            </a:r>
            <a:endParaRPr lang="en-US" altLang="zh-TW"/>
          </a:p>
          <a:p>
            <a:pPr lvl="3"/>
            <a:r>
              <a:rPr lang="en-US" altLang="zh-TW"/>
              <a:t>Fourth level</a:t>
            </a:r>
            <a:endParaRPr lang="en-US" altLang="zh-TW"/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6096000" y="1184275"/>
            <a:ext cx="5257800" cy="4797425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  <a:endParaRPr lang="en-US" altLang="zh-TW"/>
          </a:p>
          <a:p>
            <a:pPr lvl="1"/>
            <a:r>
              <a:rPr lang="en-US" altLang="zh-TW"/>
              <a:t>Second level</a:t>
            </a:r>
            <a:endParaRPr lang="en-US" altLang="zh-TW"/>
          </a:p>
          <a:p>
            <a:pPr lvl="2"/>
            <a:r>
              <a:rPr lang="en-US" altLang="zh-TW"/>
              <a:t>Third level</a:t>
            </a:r>
            <a:endParaRPr lang="en-US" altLang="zh-TW"/>
          </a:p>
          <a:p>
            <a:pPr lvl="3"/>
            <a:r>
              <a:rPr lang="en-US" altLang="zh-TW"/>
              <a:t>Fourth level</a:t>
            </a:r>
            <a:endParaRPr lang="en-US" altLang="zh-TW"/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1216783"/>
            <a:ext cx="348996" cy="4507992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ernate Dual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348996" y="6428232"/>
            <a:ext cx="11164824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1513820" y="6245352"/>
            <a:ext cx="365760" cy="365760"/>
          </a:xfrm>
          <a:prstGeom prst="ellipse">
            <a:avLst/>
          </a:prstGeom>
          <a:noFill/>
          <a:ln w="6350"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513820" y="6305121"/>
            <a:ext cx="365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AD714F2-AB70-354C-9A76-74FD1EDD8D25}" type="slidenum">
              <a:rPr lang="en-US" sz="1000" smtClean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fld>
            <a:endParaRPr lang="en-US" sz="10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Footer Placeholder 14"/>
          <p:cNvSpPr txBox="1"/>
          <p:nvPr/>
        </p:nvSpPr>
        <p:spPr>
          <a:xfrm>
            <a:off x="1214995" y="6533941"/>
            <a:ext cx="3164014" cy="27699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 Kensington Internal. All rights reserved.</a:t>
            </a:r>
            <a:endParaRPr lang="en-US" sz="8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249036" y="6590810"/>
            <a:ext cx="0" cy="109281"/>
          </a:xfrm>
          <a:prstGeom prst="line">
            <a:avLst/>
          </a:prstGeom>
          <a:ln>
            <a:solidFill>
              <a:srgbClr val="0069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" y="6560402"/>
            <a:ext cx="848978" cy="184921"/>
          </a:xfrm>
          <a:prstGeom prst="rect">
            <a:avLst/>
          </a:prstGeom>
        </p:spPr>
      </p:pic>
      <p:sp>
        <p:nvSpPr>
          <p:cNvPr id="5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96063" y="1617188"/>
            <a:ext cx="3690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2000" dirty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Page Title</a:t>
            </a:r>
            <a:endParaRPr lang="en-US" dirty="0"/>
          </a:p>
        </p:txBody>
      </p:sp>
      <p:sp>
        <p:nvSpPr>
          <p:cNvPr id="53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95202" y="2224801"/>
            <a:ext cx="4858818" cy="3615940"/>
          </a:xfr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en-US" sz="1400" kern="1200" dirty="0" smtClean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102449" y="1440287"/>
            <a:ext cx="294894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009486" y="1194906"/>
            <a:ext cx="3677228" cy="2585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dirty="0">
                <a:solidFill>
                  <a:srgbClr val="0069A7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SECTION TITLE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1216783"/>
            <a:ext cx="348996" cy="4507992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642100" y="1133475"/>
            <a:ext cx="4872038" cy="4706938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  <a:endParaRPr lang="en-US" altLang="zh-TW"/>
          </a:p>
          <a:p>
            <a:pPr lvl="1"/>
            <a:r>
              <a:rPr lang="en-US" altLang="zh-TW"/>
              <a:t>Second level</a:t>
            </a:r>
            <a:endParaRPr lang="en-US" altLang="zh-TW"/>
          </a:p>
          <a:p>
            <a:pPr lvl="2"/>
            <a:r>
              <a:rPr lang="en-US" altLang="zh-TW"/>
              <a:t>Third level</a:t>
            </a:r>
            <a:endParaRPr lang="en-US" altLang="zh-TW"/>
          </a:p>
          <a:p>
            <a:pPr lvl="3"/>
            <a:r>
              <a:rPr lang="en-US" altLang="zh-TW"/>
              <a:t>Fourth level</a:t>
            </a:r>
            <a:endParaRPr lang="en-US" altLang="zh-TW"/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ernate dual column content with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348996" y="6428232"/>
            <a:ext cx="11164824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1513820" y="6245352"/>
            <a:ext cx="365760" cy="365760"/>
          </a:xfrm>
          <a:prstGeom prst="ellipse">
            <a:avLst/>
          </a:prstGeom>
          <a:noFill/>
          <a:ln w="6350"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513820" y="6305121"/>
            <a:ext cx="365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AD714F2-AB70-354C-9A76-74FD1EDD8D25}" type="slidenum">
              <a:rPr lang="en-US" sz="1000" smtClean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fld>
            <a:endParaRPr lang="en-US" sz="10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Footer Placeholder 14"/>
          <p:cNvSpPr txBox="1"/>
          <p:nvPr/>
        </p:nvSpPr>
        <p:spPr>
          <a:xfrm>
            <a:off x="1214995" y="6533941"/>
            <a:ext cx="3164014" cy="27699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 Kensington Internal. All rights reserved.</a:t>
            </a:r>
            <a:endParaRPr lang="en-US" sz="8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249036" y="6590810"/>
            <a:ext cx="0" cy="109281"/>
          </a:xfrm>
          <a:prstGeom prst="line">
            <a:avLst/>
          </a:prstGeom>
          <a:ln>
            <a:solidFill>
              <a:srgbClr val="0069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" y="6560402"/>
            <a:ext cx="848978" cy="18492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338295" y="-8960"/>
            <a:ext cx="5854020" cy="6886010"/>
          </a:xfrm>
          <a:prstGeom prst="rect">
            <a:avLst/>
          </a:prstGeom>
          <a:solidFill>
            <a:srgbClr val="D0CFCD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995202" y="2224801"/>
            <a:ext cx="4858818" cy="3615940"/>
          </a:xfrm>
        </p:spPr>
        <p:txBody>
          <a:bodyPr>
            <a:noAutofit/>
          </a:bodyPr>
          <a:lstStyle>
            <a:lvl1pPr marL="171450" indent="-1714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US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1102449" y="1440287"/>
            <a:ext cx="294894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009486" y="1194906"/>
            <a:ext cx="3677228" cy="25853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dirty="0">
                <a:solidFill>
                  <a:srgbClr val="0069A7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SECTION TITLE</a:t>
            </a:r>
            <a:endParaRPr lang="en-US" dirty="0"/>
          </a:p>
        </p:txBody>
      </p:sp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96063" y="1561789"/>
            <a:ext cx="369002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2800" dirty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Page Title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6876732" y="1196210"/>
            <a:ext cx="4637088" cy="4968875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  <a:endParaRPr lang="en-US" altLang="zh-TW"/>
          </a:p>
          <a:p>
            <a:pPr lvl="1"/>
            <a:r>
              <a:rPr lang="en-US" altLang="zh-TW"/>
              <a:t>Second level</a:t>
            </a:r>
            <a:endParaRPr lang="en-US" altLang="zh-TW"/>
          </a:p>
          <a:p>
            <a:pPr lvl="2"/>
            <a:r>
              <a:rPr lang="en-US" altLang="zh-TW"/>
              <a:t>Third level</a:t>
            </a:r>
            <a:endParaRPr lang="en-US" altLang="zh-TW"/>
          </a:p>
          <a:p>
            <a:pPr lvl="3"/>
            <a:r>
              <a:rPr lang="en-US" altLang="zh-TW"/>
              <a:t>Fourth level</a:t>
            </a:r>
            <a:endParaRPr lang="en-US" altLang="zh-TW"/>
          </a:p>
          <a:p>
            <a:pPr lvl="4"/>
            <a:r>
              <a:rPr lang="en-US" altLang="zh-TW"/>
              <a:t>Fifth level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1216783"/>
            <a:ext cx="348996" cy="4507992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You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999139" y="3558953"/>
            <a:ext cx="999843" cy="0"/>
          </a:xfrm>
          <a:prstGeom prst="line">
            <a:avLst/>
          </a:prstGeom>
          <a:ln w="6350"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857962" y="2524030"/>
            <a:ext cx="4967288" cy="881063"/>
          </a:xfrm>
        </p:spPr>
        <p:txBody>
          <a:bodyPr>
            <a:noAutofit/>
          </a:bodyPr>
          <a:lstStyle>
            <a:lvl1pPr marL="0" indent="0">
              <a:buNone/>
              <a:defRPr sz="4800" baseline="0">
                <a:latin typeface="Open Sans Light"/>
              </a:defRPr>
            </a:lvl1pPr>
          </a:lstStyle>
          <a:p>
            <a:pPr lvl="0"/>
            <a:r>
              <a:rPr lang="en-US" dirty="0"/>
              <a:t>Insert Text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237" y="6095887"/>
            <a:ext cx="2995335" cy="65200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216783"/>
            <a:ext cx="348996" cy="4507992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en-US" altLang="zh-TW"/>
              <a:t>Click to edit Master title style</a:t>
            </a:r>
            <a:endParaRPr kumimoji="1"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zh-TW"/>
              <a:t>Click to edit Master subtitle style</a:t>
            </a:r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37398-5860-4923-A8A5-B84A8DEA0A2F}" type="datetimeFigureOut">
              <a:rPr lang="en-US" smtClean="0"/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928E7-D56E-4271-A8CA-FEA259C58DB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1212" y="403378"/>
            <a:ext cx="10972800" cy="523220"/>
          </a:xfrm>
        </p:spPr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20713" y="1036638"/>
            <a:ext cx="10972800" cy="1791260"/>
          </a:xfrm>
        </p:spPr>
        <p:txBody>
          <a:bodyPr>
            <a:spAutoFit/>
          </a:bodyPr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299850" y="6528200"/>
            <a:ext cx="641488" cy="2582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11B928E7-D56E-4271-A8CA-FEA259C58DB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l="9324" r="2879"/>
          <a:stretch>
            <a:fillRect/>
          </a:stretch>
        </p:blipFill>
        <p:spPr>
          <a:xfrm>
            <a:off x="5266944" y="-5424"/>
            <a:ext cx="2990090" cy="2299222"/>
          </a:xfrm>
          <a:prstGeom prst="rect">
            <a:avLst/>
          </a:prstGeom>
        </p:spPr>
      </p:pic>
      <p:sp>
        <p:nvSpPr>
          <p:cNvPr id="1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61333" y="4192250"/>
            <a:ext cx="2393950" cy="286232"/>
          </a:xfrm>
          <a:ln>
            <a:noFill/>
          </a:ln>
        </p:spPr>
        <p:txBody>
          <a:bodyPr wrap="square">
            <a:spAutoFit/>
          </a:bodyPr>
          <a:lstStyle>
            <a:lvl1pPr marL="0" indent="0">
              <a:buNone/>
              <a:defRPr lang="en-US" sz="1400" dirty="0">
                <a:solidFill>
                  <a:srgbClr val="0069A7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January 1, 2019</a:t>
            </a:r>
            <a:endParaRPr lang="en-US" dirty="0"/>
          </a:p>
        </p:txBody>
      </p:sp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15923" y="2791818"/>
            <a:ext cx="3821330" cy="976468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>
            <a:lvl1pPr>
              <a:defRPr lang="en-US" sz="4000" dirty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>
              <a:lnSpc>
                <a:spcPts val="3700"/>
              </a:lnSpc>
            </a:pPr>
            <a:r>
              <a:rPr lang="en-US" dirty="0"/>
              <a:t>Presentation Title Here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266943" y="2280576"/>
            <a:ext cx="2990088" cy="22914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257032" y="4572000"/>
            <a:ext cx="2990088" cy="228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66944" y="3176307"/>
            <a:ext cx="2990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CONNECTIVITY.</a:t>
            </a:r>
            <a:endParaRPr lang="en-US" sz="2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605771" y="3576417"/>
            <a:ext cx="29489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57032" y="5490852"/>
            <a:ext cx="2990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WELLNESS.</a:t>
            </a:r>
            <a:endParaRPr lang="en-US" sz="2000" b="1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595859" y="5890962"/>
            <a:ext cx="294894" cy="0"/>
          </a:xfrm>
          <a:prstGeom prst="line">
            <a:avLst/>
          </a:prstGeom>
          <a:ln w="12700"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071174" y="3985776"/>
            <a:ext cx="527504" cy="0"/>
          </a:xfrm>
          <a:prstGeom prst="line">
            <a:avLst/>
          </a:prstGeom>
          <a:ln w="28575"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8257032" y="0"/>
            <a:ext cx="2990088" cy="228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57032" y="900564"/>
            <a:ext cx="2990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SECURITY.</a:t>
            </a:r>
            <a:endParaRPr lang="en-US" sz="2000" b="1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9595859" y="1300674"/>
            <a:ext cx="294894" cy="0"/>
          </a:xfrm>
          <a:prstGeom prst="line">
            <a:avLst/>
          </a:prstGeom>
          <a:ln w="12700"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97" y="575132"/>
            <a:ext cx="3133600" cy="6821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266943" y="4572000"/>
            <a:ext cx="2990090" cy="2286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/>
          <a:srcRect l="23184" t="36671" r="36979" b="18056"/>
          <a:stretch>
            <a:fillRect/>
          </a:stretch>
        </p:blipFill>
        <p:spPr>
          <a:xfrm>
            <a:off x="8257032" y="2280576"/>
            <a:ext cx="2990088" cy="22914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13922" y="2982934"/>
            <a:ext cx="3219878" cy="97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3600" dirty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>
              <a:lnSpc>
                <a:spcPts val="3400"/>
              </a:lnSpc>
            </a:pPr>
            <a:r>
              <a:rPr lang="en-US" dirty="0"/>
              <a:t>Presentation Title Here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0" y="1216783"/>
            <a:ext cx="348996" cy="4507992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648208" y="4109657"/>
            <a:ext cx="3085592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78935" y="4233749"/>
            <a:ext cx="2393950" cy="244682"/>
          </a:xfrm>
          <a:ln>
            <a:noFill/>
          </a:ln>
        </p:spPr>
        <p:txBody>
          <a:bodyPr wrap="square">
            <a:spAutoFit/>
          </a:bodyPr>
          <a:lstStyle>
            <a:lvl1pPr marL="0" indent="0">
              <a:buNone/>
              <a:defRPr lang="en-US" sz="1100" dirty="0">
                <a:solidFill>
                  <a:srgbClr val="0069A7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INSERT DATE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012" y="1270309"/>
            <a:ext cx="7786948" cy="537818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97" y="575132"/>
            <a:ext cx="3133600" cy="6821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Slid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13922" y="2982934"/>
            <a:ext cx="3219878" cy="97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3600" dirty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>
              <a:lnSpc>
                <a:spcPts val="3400"/>
              </a:lnSpc>
            </a:pPr>
            <a:r>
              <a:rPr lang="en-US" dirty="0"/>
              <a:t>Presentation Title Here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0" y="1216783"/>
            <a:ext cx="348996" cy="4507992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648208" y="4109657"/>
            <a:ext cx="3085592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78935" y="4233749"/>
            <a:ext cx="2393950" cy="244682"/>
          </a:xfrm>
          <a:ln>
            <a:noFill/>
          </a:ln>
        </p:spPr>
        <p:txBody>
          <a:bodyPr wrap="square">
            <a:spAutoFit/>
          </a:bodyPr>
          <a:lstStyle>
            <a:lvl1pPr marL="0" indent="0">
              <a:buNone/>
              <a:defRPr lang="en-US" sz="1100" dirty="0">
                <a:solidFill>
                  <a:srgbClr val="0069A7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INSERT DATE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884" y="2990656"/>
            <a:ext cx="8017115" cy="360235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97" y="575132"/>
            <a:ext cx="3133600" cy="6821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41" t="718" b="16182"/>
          <a:stretch>
            <a:fillRect/>
          </a:stretch>
        </p:blipFill>
        <p:spPr>
          <a:xfrm flipH="1">
            <a:off x="0" y="-23078"/>
            <a:ext cx="12192000" cy="688107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5400000">
            <a:off x="4943475" y="5178343"/>
            <a:ext cx="847585" cy="897810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4508792"/>
            <a:ext cx="5596128" cy="135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338745" y="4704103"/>
            <a:ext cx="5713476" cy="978495"/>
          </a:xfrm>
          <a:prstGeom prst="rect">
            <a:avLst/>
          </a:prstGeom>
          <a:noFill/>
          <a:ln w="6350">
            <a:solidFill>
              <a:srgbClr val="D3D0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19255" y="4877092"/>
            <a:ext cx="4557618" cy="7017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algn="ctr">
              <a:defRPr lang="en-US" dirty="0">
                <a:solidFill>
                  <a:srgbClr val="0069A7"/>
                </a:solidFill>
                <a:latin typeface="Open Sans Ligh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algn="ctr"/>
            <a:r>
              <a:rPr lang="en-US" dirty="0"/>
              <a:t>SECTION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b="1566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5400000">
            <a:off x="4943475" y="5074433"/>
            <a:ext cx="847585" cy="897810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4404882"/>
            <a:ext cx="5596128" cy="135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338745" y="4600193"/>
            <a:ext cx="5713476" cy="978495"/>
          </a:xfrm>
          <a:prstGeom prst="rect">
            <a:avLst/>
          </a:prstGeom>
          <a:noFill/>
          <a:ln w="6350">
            <a:solidFill>
              <a:srgbClr val="D3D0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19255" y="4773182"/>
            <a:ext cx="4557618" cy="7017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algn="ctr">
              <a:defRPr lang="en-US" dirty="0">
                <a:solidFill>
                  <a:srgbClr val="0069A7"/>
                </a:solidFill>
                <a:latin typeface="Open Sans Ligh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algn="ctr"/>
            <a:r>
              <a:rPr lang="en-US" dirty="0"/>
              <a:t>SECTION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8133" b="942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rot="5400000">
            <a:off x="6481336" y="5136779"/>
            <a:ext cx="847585" cy="897810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650187" y="4467228"/>
            <a:ext cx="5596128" cy="135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851769" y="4662539"/>
            <a:ext cx="5713476" cy="978495"/>
          </a:xfrm>
          <a:prstGeom prst="rect">
            <a:avLst/>
          </a:prstGeom>
          <a:noFill/>
          <a:ln w="6350">
            <a:solidFill>
              <a:srgbClr val="D3D0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169442" y="4835528"/>
            <a:ext cx="4557618" cy="7017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algn="ctr">
              <a:defRPr lang="en-US" dirty="0">
                <a:solidFill>
                  <a:srgbClr val="0069A7"/>
                </a:solidFill>
                <a:latin typeface="Open Sans Ligh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algn="ctr"/>
            <a:r>
              <a:rPr lang="en-US" dirty="0"/>
              <a:t>SECTION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Slid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15667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 rot="5400000">
            <a:off x="4943475" y="5136779"/>
            <a:ext cx="847585" cy="897810"/>
          </a:xfrm>
          <a:prstGeom prst="rect">
            <a:avLst/>
          </a:prstGeom>
          <a:solidFill>
            <a:srgbClr val="0069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4467228"/>
            <a:ext cx="5596128" cy="135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-338745" y="4662539"/>
            <a:ext cx="5713476" cy="978495"/>
          </a:xfrm>
          <a:prstGeom prst="rect">
            <a:avLst/>
          </a:prstGeom>
          <a:noFill/>
          <a:ln w="6350">
            <a:solidFill>
              <a:srgbClr val="D3D0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19255" y="4835528"/>
            <a:ext cx="4557618" cy="7017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algn="ctr">
              <a:defRPr lang="en-US" dirty="0">
                <a:solidFill>
                  <a:srgbClr val="0069A7"/>
                </a:solidFill>
                <a:latin typeface="Open Sans Ligh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algn="ctr"/>
            <a:r>
              <a:rPr lang="en-US" dirty="0"/>
              <a:t>SECTION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5193792" y="0"/>
            <a:ext cx="5987730" cy="6858000"/>
          </a:xfrm>
          <a:prstGeom prst="rect">
            <a:avLst/>
          </a:prstGeom>
          <a:solidFill>
            <a:srgbClr val="D2D0CD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48996" y="6428232"/>
            <a:ext cx="11164824" cy="0"/>
          </a:xfrm>
          <a:prstGeom prst="line">
            <a:avLst/>
          </a:prstGeom>
          <a:ln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1513820" y="6245352"/>
            <a:ext cx="365760" cy="365760"/>
          </a:xfrm>
          <a:prstGeom prst="ellipse">
            <a:avLst/>
          </a:prstGeom>
          <a:noFill/>
          <a:ln w="6350"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513820" y="6305121"/>
            <a:ext cx="365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AD714F2-AB70-354C-9A76-74FD1EDD8D25}" type="slidenum">
              <a:rPr lang="en-US" sz="1000" smtClean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fld>
            <a:endParaRPr lang="en-US" sz="10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Footer Placeholder 14"/>
          <p:cNvSpPr txBox="1"/>
          <p:nvPr/>
        </p:nvSpPr>
        <p:spPr>
          <a:xfrm>
            <a:off x="1214995" y="6533941"/>
            <a:ext cx="3164014" cy="27699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rgbClr val="231F2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 Kensington Internal. All rights reserved.</a:t>
            </a:r>
            <a:endParaRPr lang="en-US" sz="800" dirty="0">
              <a:solidFill>
                <a:srgbClr val="231F2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249036" y="6590810"/>
            <a:ext cx="0" cy="109281"/>
          </a:xfrm>
          <a:prstGeom prst="line">
            <a:avLst/>
          </a:prstGeom>
          <a:ln>
            <a:solidFill>
              <a:srgbClr val="0069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6" y="6560402"/>
            <a:ext cx="848978" cy="184921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5908966" y="2229398"/>
            <a:ext cx="527504" cy="0"/>
          </a:xfrm>
          <a:prstGeom prst="line">
            <a:avLst/>
          </a:prstGeom>
          <a:ln w="28575">
            <a:solidFill>
              <a:srgbClr val="231F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54" y="2794321"/>
            <a:ext cx="3400289" cy="759545"/>
          </a:xfrm>
          <a:prstGeom prst="rect">
            <a:avLst/>
          </a:prstGeom>
        </p:spPr>
      </p:pic>
      <p:sp>
        <p:nvSpPr>
          <p:cNvPr id="2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59376" y="1695973"/>
            <a:ext cx="4784497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2800" b="1" dirty="0">
                <a:solidFill>
                  <a:schemeClr val="tx1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Insert Text (</a:t>
            </a:r>
            <a:r>
              <a:rPr lang="en-US" dirty="0" err="1"/>
              <a:t>ie</a:t>
            </a:r>
            <a:r>
              <a:rPr lang="en-US" dirty="0"/>
              <a:t>. Agenda)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787326" y="2383091"/>
            <a:ext cx="4755815" cy="1228725"/>
          </a:xfrm>
        </p:spPr>
        <p:txBody>
          <a:bodyPr>
            <a:noAutofit/>
          </a:bodyPr>
          <a:lstStyle>
            <a:lvl1pPr marL="285750" indent="-285750" algn="l" defTabSz="914400" rtl="0" eaLnBrk="1" latinLnBrk="0" hangingPunct="1">
              <a:lnSpc>
                <a:spcPct val="200000"/>
              </a:lnSpc>
              <a:spcBef>
                <a:spcPct val="0"/>
              </a:spcBef>
              <a:buClr>
                <a:srgbClr val="007DA2"/>
              </a:buClr>
              <a:buSzPct val="14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274320" indent="-274320" algn="l" defTabSz="914400" rtl="0" eaLnBrk="1" latinLnBrk="0" hangingPunct="1">
              <a:lnSpc>
                <a:spcPct val="200000"/>
              </a:lnSpc>
              <a:spcBef>
                <a:spcPct val="0"/>
              </a:spcBef>
              <a:buClr>
                <a:srgbClr val="007DA2"/>
              </a:buClr>
              <a:buSzPct val="140000"/>
              <a:buFont typeface="+mj-lt"/>
              <a:buAutoNum type="arabicPeriod"/>
              <a:defRPr lang="en-US" sz="1400" kern="1200" dirty="0" smtClean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74320" indent="-274320" algn="l" defTabSz="914400" rtl="0" eaLnBrk="1" latinLnBrk="0" hangingPunct="1">
              <a:lnSpc>
                <a:spcPct val="200000"/>
              </a:lnSpc>
              <a:spcBef>
                <a:spcPct val="0"/>
              </a:spcBef>
              <a:buClr>
                <a:srgbClr val="007DA2"/>
              </a:buClr>
              <a:buSzPct val="140000"/>
              <a:buFont typeface="+mj-lt"/>
              <a:buAutoNum type="arabicPeriod"/>
              <a:defRPr lang="en-US" sz="1400" kern="1200" dirty="0" smtClean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274320" indent="-274320" algn="l" defTabSz="914400" rtl="0" eaLnBrk="1" latinLnBrk="0" hangingPunct="1">
              <a:lnSpc>
                <a:spcPct val="200000"/>
              </a:lnSpc>
              <a:spcBef>
                <a:spcPct val="0"/>
              </a:spcBef>
              <a:buClr>
                <a:srgbClr val="007DA2"/>
              </a:buClr>
              <a:buSzPct val="140000"/>
              <a:buFont typeface="+mj-lt"/>
              <a:buAutoNum type="arabicPeriod"/>
              <a:defRPr lang="en-US" sz="1400" kern="1200" dirty="0" smtClean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74320" indent="-274320" algn="l" defTabSz="914400" rtl="0" eaLnBrk="1" latinLnBrk="0" hangingPunct="1">
              <a:lnSpc>
                <a:spcPct val="200000"/>
              </a:lnSpc>
              <a:spcBef>
                <a:spcPct val="0"/>
              </a:spcBef>
              <a:buClr>
                <a:srgbClr val="007DA2"/>
              </a:buClr>
              <a:buSzPct val="140000"/>
              <a:buFont typeface="+mj-lt"/>
              <a:buAutoNum type="arabicPeriod"/>
              <a:defRPr lang="en-US" sz="1400" kern="1200" dirty="0">
                <a:solidFill>
                  <a:srgbClr val="231F20"/>
                </a:solidFill>
                <a:latin typeface="Open Sans Light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  <a:endParaRPr lang="en-US" altLang="zh-TW"/>
          </a:p>
          <a:p>
            <a:pPr lvl="1"/>
            <a:r>
              <a:rPr lang="en-US" altLang="zh-TW"/>
              <a:t>Second level</a:t>
            </a:r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57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1619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  <a:endParaRPr lang="zh-TW" altLang="en-US"/>
          </a:p>
          <a:p>
            <a:pPr lvl="1"/>
            <a:r>
              <a:rPr lang="zh-TW" altLang="en-US"/>
              <a:t>第二層</a:t>
            </a:r>
            <a:endParaRPr lang="zh-TW" altLang="en-US"/>
          </a:p>
          <a:p>
            <a:pPr lvl="2"/>
            <a:r>
              <a:rPr lang="zh-TW" altLang="en-US"/>
              <a:t>第三層</a:t>
            </a:r>
            <a:endParaRPr lang="zh-TW" altLang="en-US"/>
          </a:p>
          <a:p>
            <a:pPr lvl="3"/>
            <a:r>
              <a:rPr lang="zh-TW" altLang="en-US"/>
              <a:t>第四層</a:t>
            </a:r>
            <a:endParaRPr lang="zh-TW" altLang="en-US"/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0272" y="6421279"/>
            <a:ext cx="2393950" cy="243205"/>
          </a:xfrm>
        </p:spPr>
        <p:txBody>
          <a:bodyPr/>
          <a:lstStyle/>
          <a:p>
            <a:r>
              <a:rPr lang="en-US"/>
              <a:t>2021.01.28</a:t>
            </a:r>
            <a:endParaRPr lang="en-US" dirty="0"/>
          </a:p>
        </p:txBody>
      </p:sp>
      <p:sp>
        <p:nvSpPr>
          <p:cNvPr id="10" name="Title 2"/>
          <p:cNvSpPr>
            <a:spLocks noGrp="1"/>
          </p:cNvSpPr>
          <p:nvPr>
            <p:ph type="title"/>
          </p:nvPr>
        </p:nvSpPr>
        <p:spPr>
          <a:xfrm>
            <a:off x="401781" y="5775176"/>
            <a:ext cx="6654198" cy="590931"/>
          </a:xfrm>
        </p:spPr>
        <p:txBody>
          <a:bodyPr/>
          <a:lstStyle/>
          <a:p>
            <a:r>
              <a:rPr lang="en-US" dirty="0"/>
              <a:t>SD4800P FW update SOP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700" dirty="0"/>
              <a:t>Due to the exe file download from Dropbox, some laptop may show the alarm message, please follow the below step the run update tool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0"/>
          </p:nvPr>
        </p:nvPicPr>
        <p:blipFill>
          <a:blip r:embed="rId1"/>
          <a:stretch>
            <a:fillRect/>
          </a:stretch>
        </p:blipFill>
        <p:spPr>
          <a:xfrm>
            <a:off x="838200" y="1269292"/>
            <a:ext cx="4953000" cy="4627391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162857" y="1184275"/>
            <a:ext cx="5124085" cy="4797425"/>
          </a:xfrm>
          <a:prstGeom prst="rect">
            <a:avLst/>
          </a:prstGeom>
        </p:spPr>
      </p:pic>
      <p:sp>
        <p:nvSpPr>
          <p:cNvPr id="8" name="Rectangle: Rounded Corners 7"/>
          <p:cNvSpPr/>
          <p:nvPr/>
        </p:nvSpPr>
        <p:spPr>
          <a:xfrm>
            <a:off x="905522" y="2263806"/>
            <a:ext cx="914400" cy="4882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Connector: Elbow 10"/>
          <p:cNvCxnSpPr/>
          <p:nvPr/>
        </p:nvCxnSpPr>
        <p:spPr>
          <a:xfrm>
            <a:off x="1887244" y="2507942"/>
            <a:ext cx="6839506" cy="3076112"/>
          </a:xfrm>
          <a:prstGeom prst="bentConnector3">
            <a:avLst>
              <a:gd name="adj1" fmla="val 69340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/>
          <p:cNvSpPr/>
          <p:nvPr/>
        </p:nvSpPr>
        <p:spPr>
          <a:xfrm>
            <a:off x="8724899" y="5339918"/>
            <a:ext cx="1351256" cy="4838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 descr="图像4"/>
          <p:cNvPicPr>
            <a:picLocks noChangeAspect="1"/>
          </p:cNvPicPr>
          <p:nvPr>
            <p:ph sz="quarter" idx="10"/>
          </p:nvPr>
        </p:nvPicPr>
        <p:blipFill>
          <a:blip r:embed="rId1"/>
          <a:srcRect l="23315" t="27287" r="23804" b="31919"/>
          <a:stretch>
            <a:fillRect/>
          </a:stretch>
        </p:blipFill>
        <p:spPr>
          <a:xfrm>
            <a:off x="838200" y="2360295"/>
            <a:ext cx="4753610" cy="2445385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Upgrade button to update the FW (A)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6095999" y="1184275"/>
            <a:ext cx="5649157" cy="4797425"/>
          </a:xfrm>
        </p:spPr>
        <p:txBody>
          <a:bodyPr/>
          <a:lstStyle/>
          <a:p>
            <a:r>
              <a:rPr lang="en-US" dirty="0">
                <a:sym typeface="+mn-ea"/>
              </a:rPr>
              <a:t>Open the FW upgrade tool</a:t>
            </a:r>
            <a:endParaRPr lang="en-US" dirty="0"/>
          </a:p>
          <a:p>
            <a:r>
              <a:rPr lang="en-US" dirty="0"/>
              <a:t>Connect the Type C cable to PC</a:t>
            </a:r>
            <a:endParaRPr lang="en-US" dirty="0"/>
          </a:p>
          <a:p>
            <a:r>
              <a:rPr lang="en-US" dirty="0"/>
              <a:t>Press the power button to power on the dock</a:t>
            </a:r>
            <a:endParaRPr lang="en-US" dirty="0"/>
          </a:p>
          <a:p>
            <a:r>
              <a:rPr lang="en-US" dirty="0"/>
              <a:t>Wait to show the “Dock FW Version”</a:t>
            </a:r>
            <a:endParaRPr lang="en-US" dirty="0"/>
          </a:p>
          <a:p>
            <a:pPr marL="0" indent="0">
              <a:buNone/>
            </a:pPr>
            <a:r>
              <a:rPr lang="en-US" altLang="zh-CN" dirty="0">
                <a:ea typeface="宋体" panose="02010600030101010101" pitchFamily="2" charset="-122"/>
              </a:rPr>
              <a:t>   (About 1 minute)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dirty="0"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8" name="Rectangle: Rounded Corners 7"/>
          <p:cNvSpPr/>
          <p:nvPr/>
        </p:nvSpPr>
        <p:spPr>
          <a:xfrm>
            <a:off x="1083075" y="2991775"/>
            <a:ext cx="1731146" cy="34622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图像1"/>
          <p:cNvPicPr>
            <a:picLocks noChangeAspect="1"/>
          </p:cNvPicPr>
          <p:nvPr>
            <p:ph sz="quarter" idx="10"/>
          </p:nvPr>
        </p:nvPicPr>
        <p:blipFill>
          <a:blip r:embed="rId1"/>
          <a:srcRect l="4038" t="7847" r="6064" b="7020"/>
          <a:stretch>
            <a:fillRect/>
          </a:stretch>
        </p:blipFill>
        <p:spPr>
          <a:xfrm>
            <a:off x="821690" y="2306320"/>
            <a:ext cx="4969510" cy="25533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Upgrade button to update the FW (B)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Click the button “ Upgrade Now” to update the Dock</a:t>
            </a:r>
            <a:endParaRPr lang="en-US" dirty="0"/>
          </a:p>
        </p:txBody>
      </p:sp>
      <p:sp>
        <p:nvSpPr>
          <p:cNvPr id="6" name="Rectangle: Rounded Corners 5"/>
          <p:cNvSpPr/>
          <p:nvPr/>
        </p:nvSpPr>
        <p:spPr>
          <a:xfrm>
            <a:off x="4137025" y="4519295"/>
            <a:ext cx="1654175" cy="346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Connector: Elbow 8"/>
          <p:cNvCxnSpPr>
            <a:stCxn id="6" idx="3"/>
          </p:cNvCxnSpPr>
          <p:nvPr/>
        </p:nvCxnSpPr>
        <p:spPr>
          <a:xfrm>
            <a:off x="5791200" y="4692860"/>
            <a:ext cx="938074" cy="57223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图像5"/>
          <p:cNvPicPr>
            <a:picLocks noChangeAspect="1"/>
          </p:cNvPicPr>
          <p:nvPr/>
        </p:nvPicPr>
        <p:blipFill>
          <a:blip r:embed="rId2"/>
          <a:srcRect l="23415" t="27178" r="23434" b="32045"/>
          <a:stretch>
            <a:fillRect/>
          </a:stretch>
        </p:blipFill>
        <p:spPr>
          <a:xfrm>
            <a:off x="6729095" y="3281680"/>
            <a:ext cx="4742180" cy="24257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Upgrade button to update the FW (C)</a:t>
            </a:r>
            <a:endParaRPr lang="en-US" dirty="0"/>
          </a:p>
        </p:txBody>
      </p:sp>
      <p:pic>
        <p:nvPicPr>
          <p:cNvPr id="4" name="内容占位符 3" descr="图像6"/>
          <p:cNvPicPr>
            <a:picLocks noChangeAspect="1"/>
          </p:cNvPicPr>
          <p:nvPr>
            <p:ph sz="quarter" idx="10"/>
          </p:nvPr>
        </p:nvPicPr>
        <p:blipFill>
          <a:blip r:embed="rId1"/>
          <a:srcRect l="23462" t="27115" r="23528" b="31769"/>
          <a:stretch>
            <a:fillRect/>
          </a:stretch>
        </p:blipFill>
        <p:spPr>
          <a:xfrm>
            <a:off x="1012190" y="1409700"/>
            <a:ext cx="8241665" cy="42614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22" y="3175702"/>
            <a:ext cx="3219878" cy="590931"/>
          </a:xfrm>
        </p:spPr>
        <p:txBody>
          <a:bodyPr/>
          <a:lstStyle/>
          <a:p>
            <a:r>
              <a:rPr lang="en-US" altLang="zh-TW" dirty="0"/>
              <a:t>Thank</a:t>
            </a:r>
            <a:r>
              <a:rPr lang="zh-TW" altLang="en-US" dirty="0"/>
              <a:t> </a:t>
            </a:r>
            <a:r>
              <a:rPr lang="en-US" altLang="zh-TW" dirty="0"/>
              <a:t>you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ensington_2019">
  <a:themeElements>
    <a:clrScheme name="Custom 1">
      <a:dk1>
        <a:sysClr val="windowText" lastClr="000000"/>
      </a:dk1>
      <a:lt1>
        <a:sysClr val="window" lastClr="FFFFFF"/>
      </a:lt1>
      <a:dk2>
        <a:srgbClr val="717174"/>
      </a:dk2>
      <a:lt2>
        <a:srgbClr val="D0CFCD"/>
      </a:lt2>
      <a:accent1>
        <a:srgbClr val="0078AE"/>
      </a:accent1>
      <a:accent2>
        <a:srgbClr val="003D5B"/>
      </a:accent2>
      <a:accent3>
        <a:srgbClr val="0069A7"/>
      </a:accent3>
      <a:accent4>
        <a:srgbClr val="EBEBEB"/>
      </a:accent4>
      <a:accent5>
        <a:srgbClr val="5B9BD5"/>
      </a:accent5>
      <a:accent6>
        <a:srgbClr val="70AD47"/>
      </a:accent6>
      <a:hlink>
        <a:srgbClr val="0563C1"/>
      </a:hlink>
      <a:folHlink>
        <a:srgbClr val="717174"/>
      </a:folHlink>
    </a:clrScheme>
    <a:fontScheme name="OpenSans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</Words>
  <Application>WPS 演示</Application>
  <PresentationFormat>寬螢幕</PresentationFormat>
  <Paragraphs>24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Open Sans Light</vt:lpstr>
      <vt:lpstr>Yu Gothic UI Light</vt:lpstr>
      <vt:lpstr>Open Sans Light</vt:lpstr>
      <vt:lpstr>Segoe Print</vt:lpstr>
      <vt:lpstr>Open Sans</vt:lpstr>
      <vt:lpstr>微软雅黑</vt:lpstr>
      <vt:lpstr>Arial Unicode MS</vt:lpstr>
      <vt:lpstr>Calibri</vt:lpstr>
      <vt:lpstr>Kensington_2019</vt:lpstr>
      <vt:lpstr>SD4800P FW update SOP</vt:lpstr>
      <vt:lpstr>Due to the exe file download from Dropbox, some laptop may show the alarm message, please follow the below step the run update tool</vt:lpstr>
      <vt:lpstr>Click Upgrade button to update the FW (A)</vt:lpstr>
      <vt:lpstr>Click Upgrade button to update the FW (B)</vt:lpstr>
      <vt:lpstr>Click Upgrade button to update the FW (C)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 FW update SOP</dc:title>
  <dc:creator>Easonv Chang</dc:creator>
  <cp:lastModifiedBy>rosie_wang</cp:lastModifiedBy>
  <cp:revision>15</cp:revision>
  <dcterms:created xsi:type="dcterms:W3CDTF">2020-07-21T13:48:00Z</dcterms:created>
  <dcterms:modified xsi:type="dcterms:W3CDTF">2021-03-18T03:18:33Z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0x0101005B406A8E0E1F2546A828371C6952CDC0</vt:lpwstr>
  </property>
  <property fmtid="{D5CDD505-2E9C-101B-9397-08002B2CF9AE}" pid="3" name="KSOProductBuildVer">
    <vt:lpwstr>2052-11.1.0.10314</vt:lpwstr>
  </property>
</Properties>
</file>