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7"/>
  </p:notesMasterIdLst>
  <p:handoutMasterIdLst>
    <p:handoutMasterId r:id="rId38"/>
  </p:handoutMasterIdLst>
  <p:sldIdLst>
    <p:sldId id="878" r:id="rId5"/>
    <p:sldId id="876" r:id="rId6"/>
    <p:sldId id="869" r:id="rId7"/>
    <p:sldId id="866" r:id="rId8"/>
    <p:sldId id="883" r:id="rId9"/>
    <p:sldId id="825" r:id="rId10"/>
    <p:sldId id="823" r:id="rId11"/>
    <p:sldId id="877" r:id="rId12"/>
    <p:sldId id="889" r:id="rId13"/>
    <p:sldId id="875" r:id="rId14"/>
    <p:sldId id="846" r:id="rId15"/>
    <p:sldId id="847" r:id="rId16"/>
    <p:sldId id="843" r:id="rId17"/>
    <p:sldId id="849" r:id="rId18"/>
    <p:sldId id="861" r:id="rId19"/>
    <p:sldId id="882" r:id="rId20"/>
    <p:sldId id="850" r:id="rId21"/>
    <p:sldId id="881" r:id="rId22"/>
    <p:sldId id="836" r:id="rId23"/>
    <p:sldId id="856" r:id="rId24"/>
    <p:sldId id="857" r:id="rId25"/>
    <p:sldId id="884" r:id="rId26"/>
    <p:sldId id="854" r:id="rId27"/>
    <p:sldId id="887" r:id="rId28"/>
    <p:sldId id="871" r:id="rId29"/>
    <p:sldId id="880" r:id="rId30"/>
    <p:sldId id="886" r:id="rId31"/>
    <p:sldId id="885" r:id="rId32"/>
    <p:sldId id="867" r:id="rId33"/>
    <p:sldId id="860" r:id="rId34"/>
    <p:sldId id="888" r:id="rId35"/>
    <p:sldId id="305" r:id="rId36"/>
  </p:sldIdLst>
  <p:sldSz cx="12192000" cy="6858000"/>
  <p:notesSz cx="6858000" cy="9144000"/>
  <p:embeddedFontLst>
    <p:embeddedFont>
      <p:font typeface="Open Sans" panose="020B0606030504020204" pitchFamily="34" charset="0"/>
      <p:regular r:id="rId39"/>
      <p:bold r:id="rId39"/>
      <p:italic r:id="rId39"/>
      <p:boldItalic r:id="rId39"/>
    </p:embeddedFont>
    <p:embeddedFont>
      <p:font typeface="Open Sans Light" panose="020B0306030504020204" pitchFamily="34" charset="0"/>
      <p:regular r:id="rId39"/>
      <p:italic r:id="rId39"/>
    </p:embeddedFont>
    <p:embeddedFont>
      <p:font typeface="Open Sans Semibold" panose="020B0606030504020204" pitchFamily="34" charset="0"/>
      <p:regular r:id="rId39"/>
      <p:bold r:id="rId39"/>
      <p:italic r:id="rId39"/>
      <p:boldItalic r:id="rId39"/>
    </p:embeddedFont>
    <p:embeddedFont>
      <p:font typeface="Ubuntu" panose="020B0504030602030204" pitchFamily="34" charset="0"/>
      <p:regular r:id="rId39"/>
      <p:bold r:id="rId39"/>
      <p:italic r:id="rId39"/>
      <p:boldItalic r:id="rId39"/>
    </p:embeddedFont>
    <p:embeddedFont>
      <p:font typeface="Ubuntu Light" panose="020B0304030602030204" pitchFamily="34" charset="0"/>
      <p:regular r:id="rId39"/>
      <p:bold r:id="rId40"/>
      <p:italic r:id="rId39"/>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Walker" initials="TW" lastIdx="7" clrIdx="0">
    <p:extLst>
      <p:ext uri="{19B8F6BF-5375-455C-9EA6-DF929625EA0E}">
        <p15:presenceInfo xmlns:p15="http://schemas.microsoft.com/office/powerpoint/2012/main" userId="2744244c50b42009" providerId="Windows Live"/>
      </p:ext>
    </p:extLst>
  </p:cmAuthor>
  <p:cmAuthor id="2" name="Bussell, Sarah" initials="BS" lastIdx="8" clrIdx="1">
    <p:extLst>
      <p:ext uri="{19B8F6BF-5375-455C-9EA6-DF929625EA0E}">
        <p15:presenceInfo xmlns:p15="http://schemas.microsoft.com/office/powerpoint/2012/main" userId="S::Sarah.Bussell@kensington.com::0346dc08-2583-4680-bac3-9d20367b2c28" providerId="AD"/>
      </p:ext>
    </p:extLst>
  </p:cmAuthor>
  <p:cmAuthor id="3" name="Turpie, Amy" initials="TA" lastIdx="20" clrIdx="2">
    <p:extLst>
      <p:ext uri="{19B8F6BF-5375-455C-9EA6-DF929625EA0E}">
        <p15:presenceInfo xmlns:p15="http://schemas.microsoft.com/office/powerpoint/2012/main" userId="S::Amy.Turpie@kensington.com::036a2669-a601-4452-b431-94798661a7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5B"/>
    <a:srgbClr val="ECECEC"/>
    <a:srgbClr val="0069A7"/>
    <a:srgbClr val="0078AE"/>
    <a:srgbClr val="00D1FF"/>
    <a:srgbClr val="1B1B1B"/>
    <a:srgbClr val="000000"/>
    <a:srgbClr val="F8F8F8"/>
    <a:srgbClr val="264378"/>
    <a:srgbClr val="007DA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24B0D5-24F1-49AF-92F8-72F6F54C5110}" v="56" dt="2022-02-02T16:51:25.6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90" autoAdjust="0"/>
    <p:restoredTop sz="94702" autoAdjust="0"/>
  </p:normalViewPr>
  <p:slideViewPr>
    <p:cSldViewPr snapToGrid="0" snapToObjects="1">
      <p:cViewPr varScale="1">
        <p:scale>
          <a:sx n="152" d="100"/>
          <a:sy n="152" d="100"/>
        </p:scale>
        <p:origin x="200" y="63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snapToObjects="1">
      <p:cViewPr varScale="1">
        <p:scale>
          <a:sx n="124" d="100"/>
          <a:sy n="124" d="100"/>
        </p:scale>
        <p:origin x="4960" y="8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NUL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1.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EDAC492-9303-B741-94D3-A49C759460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Open Sans Light" panose="020B0306030504020204" pitchFamily="34" charset="0"/>
            </a:endParaRPr>
          </a:p>
        </p:txBody>
      </p:sp>
      <p:sp>
        <p:nvSpPr>
          <p:cNvPr id="3" name="Date Placeholder 2">
            <a:extLst>
              <a:ext uri="{FF2B5EF4-FFF2-40B4-BE49-F238E27FC236}">
                <a16:creationId xmlns:a16="http://schemas.microsoft.com/office/drawing/2014/main" id="{F2321E88-179E-824E-BC7E-94905849015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5967D4-5970-4342-94BF-DD8586E8B305}" type="datetimeFigureOut">
              <a:rPr lang="en-US" smtClean="0">
                <a:latin typeface="Open Sans Light" panose="020B0306030504020204" pitchFamily="34" charset="0"/>
              </a:rPr>
              <a:t>3/31/22</a:t>
            </a:fld>
            <a:endParaRPr lang="en-US" dirty="0">
              <a:latin typeface="Open Sans Light" panose="020B0306030504020204" pitchFamily="34" charset="0"/>
            </a:endParaRPr>
          </a:p>
        </p:txBody>
      </p:sp>
      <p:sp>
        <p:nvSpPr>
          <p:cNvPr id="4" name="Footer Placeholder 3">
            <a:extLst>
              <a:ext uri="{FF2B5EF4-FFF2-40B4-BE49-F238E27FC236}">
                <a16:creationId xmlns:a16="http://schemas.microsoft.com/office/drawing/2014/main" id="{80F8F5CB-B87C-FF4A-92F6-5F633122CF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Open Sans Light" panose="020B0306030504020204" pitchFamily="34" charset="0"/>
            </a:endParaRPr>
          </a:p>
        </p:txBody>
      </p:sp>
      <p:sp>
        <p:nvSpPr>
          <p:cNvPr id="5" name="Slide Number Placeholder 4">
            <a:extLst>
              <a:ext uri="{FF2B5EF4-FFF2-40B4-BE49-F238E27FC236}">
                <a16:creationId xmlns:a16="http://schemas.microsoft.com/office/drawing/2014/main" id="{2907D358-A833-CD4C-9175-7B218B8898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F7DBD7-0553-DD4E-BD21-6DEE6EBE8176}" type="slidenum">
              <a:rPr lang="en-US" smtClean="0">
                <a:latin typeface="Open Sans Light" panose="020B0306030504020204" pitchFamily="34" charset="0"/>
              </a:rPr>
              <a:t>‹#›</a:t>
            </a:fld>
            <a:endParaRPr lang="en-US" dirty="0">
              <a:latin typeface="Open Sans Light" panose="020B0306030504020204" pitchFamily="34" charset="0"/>
            </a:endParaRPr>
          </a:p>
        </p:txBody>
      </p:sp>
    </p:spTree>
    <p:extLst>
      <p:ext uri="{BB962C8B-B14F-4D97-AF65-F5344CB8AC3E}">
        <p14:creationId xmlns:p14="http://schemas.microsoft.com/office/powerpoint/2010/main" val="4150626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Light" panose="020B03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Light" panose="020B0306030504020204" pitchFamily="34" charset="0"/>
              </a:defRPr>
            </a:lvl1pPr>
          </a:lstStyle>
          <a:p>
            <a:fld id="{BC8740E3-2677-C041-90A7-0F7E5D5CD8E8}" type="datetimeFigureOut">
              <a:rPr lang="en-US" smtClean="0"/>
              <a:pPr/>
              <a:t>3/31/22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Light" panose="020B03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Light" panose="020B0306030504020204" pitchFamily="34" charset="0"/>
              </a:defRPr>
            </a:lvl1pPr>
          </a:lstStyle>
          <a:p>
            <a:fld id="{001790A8-D7FA-1047-A641-A9D4BA80FA37}" type="slidenum">
              <a:rPr lang="en-US" smtClean="0"/>
              <a:pPr/>
              <a:t>‹#›</a:t>
            </a:fld>
            <a:endParaRPr lang="en-US" dirty="0"/>
          </a:p>
        </p:txBody>
      </p:sp>
    </p:spTree>
    <p:extLst>
      <p:ext uri="{BB962C8B-B14F-4D97-AF65-F5344CB8AC3E}">
        <p14:creationId xmlns:p14="http://schemas.microsoft.com/office/powerpoint/2010/main" val="2220698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Light" panose="020B0306030504020204" pitchFamily="34" charset="0"/>
        <a:ea typeface="+mn-ea"/>
        <a:cs typeface="+mn-cs"/>
      </a:defRPr>
    </a:lvl1pPr>
    <a:lvl2pPr marL="457200" algn="l" defTabSz="914400" rtl="0" eaLnBrk="1" latinLnBrk="0" hangingPunct="1">
      <a:defRPr sz="1200" b="0" i="0" kern="1200">
        <a:solidFill>
          <a:schemeClr val="tx1"/>
        </a:solidFill>
        <a:latin typeface="Open Sans Light" panose="020B0306030504020204" pitchFamily="34" charset="0"/>
        <a:ea typeface="+mn-ea"/>
        <a:cs typeface="+mn-cs"/>
      </a:defRPr>
    </a:lvl2pPr>
    <a:lvl3pPr marL="914400" algn="l" defTabSz="914400" rtl="0" eaLnBrk="1" latinLnBrk="0" hangingPunct="1">
      <a:defRPr sz="1200" b="0" i="0" kern="1200">
        <a:solidFill>
          <a:schemeClr val="tx1"/>
        </a:solidFill>
        <a:latin typeface="Open Sans Light" panose="020B0306030504020204" pitchFamily="34" charset="0"/>
        <a:ea typeface="+mn-ea"/>
        <a:cs typeface="+mn-cs"/>
      </a:defRPr>
    </a:lvl3pPr>
    <a:lvl4pPr marL="1371600" algn="l" defTabSz="914400" rtl="0" eaLnBrk="1" latinLnBrk="0" hangingPunct="1">
      <a:defRPr sz="1200" b="0" i="0" kern="1200">
        <a:solidFill>
          <a:schemeClr val="tx1"/>
        </a:solidFill>
        <a:latin typeface="Open Sans Light" panose="020B0306030504020204" pitchFamily="34" charset="0"/>
        <a:ea typeface="+mn-ea"/>
        <a:cs typeface="+mn-cs"/>
      </a:defRPr>
    </a:lvl4pPr>
    <a:lvl5pPr marL="1828800" algn="l" defTabSz="914400" rtl="0" eaLnBrk="1" latinLnBrk="0" hangingPunct="1">
      <a:defRPr sz="1200" b="0" i="0" kern="1200">
        <a:solidFill>
          <a:schemeClr val="tx1"/>
        </a:solidFill>
        <a:latin typeface="Open Sans Light" panose="020B03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solidFill>
                <a:srgbClr val="FF0000"/>
              </a:solidFill>
            </a:endParaRPr>
          </a:p>
        </p:txBody>
      </p:sp>
      <p:sp>
        <p:nvSpPr>
          <p:cNvPr id="4" name="Slide Number Placeholder 3"/>
          <p:cNvSpPr>
            <a:spLocks noGrp="1"/>
          </p:cNvSpPr>
          <p:nvPr>
            <p:ph type="sldNum" sz="quarter" idx="10"/>
          </p:nvPr>
        </p:nvSpPr>
        <p:spPr/>
        <p:txBody>
          <a:bodyPr/>
          <a:lstStyle/>
          <a:p>
            <a:fld id="{001790A8-D7FA-1047-A641-A9D4BA80FA37}" type="slidenum">
              <a:rPr lang="en-US" smtClean="0"/>
              <a:t>12</a:t>
            </a:fld>
            <a:endParaRPr lang="en-US"/>
          </a:p>
        </p:txBody>
      </p:sp>
    </p:spTree>
    <p:extLst>
      <p:ext uri="{BB962C8B-B14F-4D97-AF65-F5344CB8AC3E}">
        <p14:creationId xmlns:p14="http://schemas.microsoft.com/office/powerpoint/2010/main" val="23943558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D7529D51-4692-2342-B375-F2A2B0B6C58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965" y="503621"/>
            <a:ext cx="2087380" cy="454052"/>
          </a:xfrm>
          <a:prstGeom prst="rect">
            <a:avLst/>
          </a:prstGeom>
        </p:spPr>
      </p:pic>
      <p:sp>
        <p:nvSpPr>
          <p:cNvPr id="17" name="Rechteck 4">
            <a:extLst>
              <a:ext uri="{FF2B5EF4-FFF2-40B4-BE49-F238E27FC236}">
                <a16:creationId xmlns:a16="http://schemas.microsoft.com/office/drawing/2014/main" id="{6743A9FF-3652-4A1F-BD79-07C9F2B09F11}"/>
              </a:ext>
            </a:extLst>
          </p:cNvPr>
          <p:cNvSpPr/>
          <p:nvPr userDrawn="1"/>
        </p:nvSpPr>
        <p:spPr>
          <a:xfrm>
            <a:off x="628942" y="4724048"/>
            <a:ext cx="1998894" cy="277978"/>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894" h="277978">
                <a:moveTo>
                  <a:pt x="0" y="0"/>
                </a:moveTo>
                <a:lnTo>
                  <a:pt x="1998894" y="0"/>
                </a:lnTo>
                <a:lnTo>
                  <a:pt x="1830644" y="277978"/>
                </a:lnTo>
                <a:lnTo>
                  <a:pt x="0" y="277978"/>
                </a:lnTo>
                <a:lnTo>
                  <a:pt x="0" y="0"/>
                </a:ln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sp>
        <p:nvSpPr>
          <p:cNvPr id="19" name="Text Placeholder 10">
            <a:extLst>
              <a:ext uri="{FF2B5EF4-FFF2-40B4-BE49-F238E27FC236}">
                <a16:creationId xmlns:a16="http://schemas.microsoft.com/office/drawing/2014/main" id="{4A55CF69-7E65-4F92-A9E9-6AF54A971873}"/>
              </a:ext>
            </a:extLst>
          </p:cNvPr>
          <p:cNvSpPr>
            <a:spLocks noGrp="1"/>
          </p:cNvSpPr>
          <p:nvPr>
            <p:ph type="body" sz="quarter" idx="12" hasCustomPrompt="1"/>
          </p:nvPr>
        </p:nvSpPr>
        <p:spPr>
          <a:xfrm>
            <a:off x="642092" y="4724048"/>
            <a:ext cx="1895206" cy="261610"/>
          </a:xfrm>
          <a:ln>
            <a:noFill/>
          </a:ln>
        </p:spPr>
        <p:txBody>
          <a:bodyPr vert="horz" wrap="square" lIns="91440" tIns="45720" rIns="91440" bIns="45720" rtlCol="0" anchor="ctr">
            <a:spAutoFit/>
          </a:bodyPr>
          <a:lstStyle>
            <a:lvl1pPr marL="0" indent="0" algn="l">
              <a:buNone/>
              <a:defRPr lang="en-US" sz="1100" b="1" i="0" spc="0" baseline="0" dirty="0">
                <a:solidFill>
                  <a:schemeClr val="bg1"/>
                </a:solidFill>
                <a:latin typeface="Ubuntu" panose="020B0504030602030204" pitchFamily="34" charset="0"/>
                <a:ea typeface="Open Sans Light" panose="020B0306030504020204" pitchFamily="34" charset="0"/>
                <a:cs typeface="Open Sans Light" panose="020B0306030504020204" pitchFamily="34" charset="0"/>
              </a:defRPr>
            </a:lvl1pPr>
          </a:lstStyle>
          <a:p>
            <a:pPr marL="0" lvl="0"/>
            <a:r>
              <a:rPr lang="en-US" dirty="0"/>
              <a:t>Insert date</a:t>
            </a:r>
          </a:p>
        </p:txBody>
      </p:sp>
      <p:sp>
        <p:nvSpPr>
          <p:cNvPr id="20" name="Title Placeholder 1">
            <a:extLst>
              <a:ext uri="{FF2B5EF4-FFF2-40B4-BE49-F238E27FC236}">
                <a16:creationId xmlns:a16="http://schemas.microsoft.com/office/drawing/2014/main" id="{FF0977AA-AE59-4B21-93FC-1640F8782959}"/>
              </a:ext>
            </a:extLst>
          </p:cNvPr>
          <p:cNvSpPr>
            <a:spLocks noGrp="1"/>
          </p:cNvSpPr>
          <p:nvPr>
            <p:ph type="title" hasCustomPrompt="1"/>
          </p:nvPr>
        </p:nvSpPr>
        <p:spPr>
          <a:xfrm>
            <a:off x="522714" y="3574974"/>
            <a:ext cx="3762624" cy="1066959"/>
          </a:xfrm>
          <a:prstGeom prst="rect">
            <a:avLst/>
          </a:prstGeom>
          <a:noFill/>
        </p:spPr>
        <p:txBody>
          <a:bodyPr wrap="square" rtlCol="0" anchor="b">
            <a:spAutoFit/>
          </a:bodyPr>
          <a:lstStyle>
            <a:lvl1pPr>
              <a:lnSpc>
                <a:spcPts val="3800"/>
              </a:lnSpc>
              <a:defRPr lang="en-US" sz="3200" b="0" i="0" dirty="0">
                <a:solidFill>
                  <a:srgbClr val="003D5B"/>
                </a:solidFill>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Presentation </a:t>
            </a:r>
            <a:br>
              <a:rPr lang="en-US" dirty="0"/>
            </a:br>
            <a:r>
              <a:rPr lang="en-US" dirty="0"/>
              <a:t>Title Here</a:t>
            </a:r>
          </a:p>
        </p:txBody>
      </p:sp>
      <p:sp>
        <p:nvSpPr>
          <p:cNvPr id="12" name="Freeform: Shape 11">
            <a:extLst>
              <a:ext uri="{FF2B5EF4-FFF2-40B4-BE49-F238E27FC236}">
                <a16:creationId xmlns:a16="http://schemas.microsoft.com/office/drawing/2014/main" id="{DE607CE7-1F17-46EF-ABE8-5CC1E686D090}"/>
              </a:ext>
            </a:extLst>
          </p:cNvPr>
          <p:cNvSpPr/>
          <p:nvPr userDrawn="1"/>
        </p:nvSpPr>
        <p:spPr>
          <a:xfrm>
            <a:off x="3497082" y="-14625"/>
            <a:ext cx="8701592" cy="6909124"/>
          </a:xfrm>
          <a:custGeom>
            <a:avLst/>
            <a:gdLst>
              <a:gd name="connsiteX0" fmla="*/ 0 w 8701592"/>
              <a:gd name="connsiteY0" fmla="*/ 6908939 h 6909124"/>
              <a:gd name="connsiteX1" fmla="*/ 102133 w 8701592"/>
              <a:gd name="connsiteY1" fmla="*/ 6909124 h 6909124"/>
              <a:gd name="connsiteX2" fmla="*/ 0 w 8701592"/>
              <a:gd name="connsiteY2" fmla="*/ 6909124 h 6909124"/>
              <a:gd name="connsiteX3" fmla="*/ 0 w 8701592"/>
              <a:gd name="connsiteY3" fmla="*/ 0 h 6909124"/>
              <a:gd name="connsiteX4" fmla="*/ 8701592 w 8701592"/>
              <a:gd name="connsiteY4" fmla="*/ 0 h 6909124"/>
              <a:gd name="connsiteX5" fmla="*/ 8701592 w 8701592"/>
              <a:gd name="connsiteY5" fmla="*/ 6909124 h 6909124"/>
              <a:gd name="connsiteX6" fmla="*/ 102133 w 8701592"/>
              <a:gd name="connsiteY6" fmla="*/ 6909124 h 6909124"/>
              <a:gd name="connsiteX7" fmla="*/ 5456177 w 8701592"/>
              <a:gd name="connsiteY7" fmla="*/ 1619 h 6909124"/>
              <a:gd name="connsiteX8" fmla="*/ 0 w 8701592"/>
              <a:gd name="connsiteY8" fmla="*/ 637 h 690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1592" h="6909124">
                <a:moveTo>
                  <a:pt x="0" y="6908939"/>
                </a:moveTo>
                <a:lnTo>
                  <a:pt x="102133" y="6909124"/>
                </a:lnTo>
                <a:lnTo>
                  <a:pt x="0" y="6909124"/>
                </a:lnTo>
                <a:close/>
                <a:moveTo>
                  <a:pt x="0" y="0"/>
                </a:moveTo>
                <a:lnTo>
                  <a:pt x="8701592" y="0"/>
                </a:lnTo>
                <a:lnTo>
                  <a:pt x="8701592" y="6909124"/>
                </a:lnTo>
                <a:lnTo>
                  <a:pt x="102133" y="6909124"/>
                </a:lnTo>
                <a:lnTo>
                  <a:pt x="5456177" y="1619"/>
                </a:lnTo>
                <a:lnTo>
                  <a:pt x="0" y="637"/>
                </a:ln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48244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ection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CB03F-BE54-4B7A-8F87-2EA165B3A04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F251542A-CB5C-574A-B58C-C61D4960CF52}"/>
              </a:ext>
            </a:extLst>
          </p:cNvPr>
          <p:cNvSpPr/>
          <p:nvPr userDrawn="1"/>
        </p:nvSpPr>
        <p:spPr>
          <a:xfrm>
            <a:off x="0" y="823784"/>
            <a:ext cx="6991350" cy="11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platzhalter 15">
            <a:extLst>
              <a:ext uri="{FF2B5EF4-FFF2-40B4-BE49-F238E27FC236}">
                <a16:creationId xmlns:a16="http://schemas.microsoft.com/office/drawing/2014/main" id="{DB651807-D203-5147-A2F0-13A341D47AE1}"/>
              </a:ext>
            </a:extLst>
          </p:cNvPr>
          <p:cNvSpPr>
            <a:spLocks noGrp="1"/>
          </p:cNvSpPr>
          <p:nvPr>
            <p:ph type="body" sz="quarter" idx="13" hasCustomPrompt="1"/>
          </p:nvPr>
        </p:nvSpPr>
        <p:spPr>
          <a:xfrm>
            <a:off x="0" y="823784"/>
            <a:ext cx="11696700" cy="1127100"/>
          </a:xfrm>
          <a:noFill/>
        </p:spPr>
        <p:txBody>
          <a:bodyPr wrap="square" lIns="720000" tIns="316800" rIns="316800" bIns="316800" anchor="ctr">
            <a:spAutoFit/>
          </a:bodyPr>
          <a:lstStyle>
            <a:lvl1pPr marL="0" indent="0">
              <a:lnSpc>
                <a:spcPts val="3800"/>
              </a:lnSpc>
              <a:buNone/>
              <a:defRPr sz="3200" b="0" i="0">
                <a:solidFill>
                  <a:srgbClr val="003D5B"/>
                </a:solidFill>
                <a:latin typeface="Open Sans" panose="020B0606030504020204" pitchFamily="34" charset="0"/>
                <a:ea typeface="Open Sans" panose="020B0606030504020204" pitchFamily="34" charset="0"/>
                <a:cs typeface="Open Sans" panose="020B0606030504020204" pitchFamily="34" charset="0"/>
              </a:defRPr>
            </a:lvl1pPr>
            <a:lvl3pPr marL="914400" indent="0">
              <a:buNone/>
              <a:defRPr/>
            </a:lvl3pPr>
          </a:lstStyle>
          <a:p>
            <a:pPr lvl="0"/>
            <a:r>
              <a:rPr lang="de-DE" dirty="0"/>
              <a:t>Section title</a:t>
            </a:r>
          </a:p>
        </p:txBody>
      </p:sp>
      <p:sp>
        <p:nvSpPr>
          <p:cNvPr id="11" name="Rechteck 4">
            <a:extLst>
              <a:ext uri="{FF2B5EF4-FFF2-40B4-BE49-F238E27FC236}">
                <a16:creationId xmlns:a16="http://schemas.microsoft.com/office/drawing/2014/main" id="{6AA30175-4A27-AD41-A634-38C1056385C5}"/>
              </a:ext>
            </a:extLst>
          </p:cNvPr>
          <p:cNvSpPr/>
          <p:nvPr userDrawn="1"/>
        </p:nvSpPr>
        <p:spPr>
          <a:xfrm>
            <a:off x="-16372" y="1248218"/>
            <a:ext cx="542224" cy="278232"/>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 name="connsiteX0" fmla="*/ 1310640 w 1998894"/>
              <a:gd name="connsiteY0" fmla="*/ 6096 h 277978"/>
              <a:gd name="connsiteX1" fmla="*/ 1998894 w 1998894"/>
              <a:gd name="connsiteY1" fmla="*/ 0 h 277978"/>
              <a:gd name="connsiteX2" fmla="*/ 1830644 w 1998894"/>
              <a:gd name="connsiteY2" fmla="*/ 277978 h 277978"/>
              <a:gd name="connsiteX3" fmla="*/ 0 w 1998894"/>
              <a:gd name="connsiteY3" fmla="*/ 277978 h 277978"/>
              <a:gd name="connsiteX4" fmla="*/ 1310640 w 1998894"/>
              <a:gd name="connsiteY4" fmla="*/ 6096 h 277978"/>
              <a:gd name="connsiteX0" fmla="*/ 0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0 w 688254"/>
              <a:gd name="connsiteY4" fmla="*/ 6096 h 277978"/>
              <a:gd name="connsiteX0" fmla="*/ 237744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237744 w 688254"/>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65786 h 277978"/>
              <a:gd name="connsiteX4" fmla="*/ 0 w 450510"/>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6096 h 277978"/>
              <a:gd name="connsiteX0" fmla="*/ 0 w 450510"/>
              <a:gd name="connsiteY0" fmla="*/ 2921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2921 h 277978"/>
              <a:gd name="connsiteX0" fmla="*/ 0 w 450510"/>
              <a:gd name="connsiteY0" fmla="*/ 0 h 278232"/>
              <a:gd name="connsiteX1" fmla="*/ 450510 w 450510"/>
              <a:gd name="connsiteY1" fmla="*/ 254 h 278232"/>
              <a:gd name="connsiteX2" fmla="*/ 282260 w 450510"/>
              <a:gd name="connsiteY2" fmla="*/ 278232 h 278232"/>
              <a:gd name="connsiteX3" fmla="*/ 0 w 450510"/>
              <a:gd name="connsiteY3" fmla="*/ 278232 h 278232"/>
              <a:gd name="connsiteX4" fmla="*/ 0 w 450510"/>
              <a:gd name="connsiteY4" fmla="*/ 0 h 278232"/>
              <a:gd name="connsiteX0" fmla="*/ 0 w 549364"/>
              <a:gd name="connsiteY0" fmla="*/ 0 h 278232"/>
              <a:gd name="connsiteX1" fmla="*/ 549364 w 549364"/>
              <a:gd name="connsiteY1" fmla="*/ 254 h 278232"/>
              <a:gd name="connsiteX2" fmla="*/ 381114 w 549364"/>
              <a:gd name="connsiteY2" fmla="*/ 278232 h 278232"/>
              <a:gd name="connsiteX3" fmla="*/ 98854 w 549364"/>
              <a:gd name="connsiteY3" fmla="*/ 278232 h 278232"/>
              <a:gd name="connsiteX4" fmla="*/ 0 w 549364"/>
              <a:gd name="connsiteY4" fmla="*/ 0 h 278232"/>
              <a:gd name="connsiteX0" fmla="*/ 8238 w 557602"/>
              <a:gd name="connsiteY0" fmla="*/ 0 h 286470"/>
              <a:gd name="connsiteX1" fmla="*/ 557602 w 557602"/>
              <a:gd name="connsiteY1" fmla="*/ 254 h 286470"/>
              <a:gd name="connsiteX2" fmla="*/ 389352 w 557602"/>
              <a:gd name="connsiteY2" fmla="*/ 278232 h 286470"/>
              <a:gd name="connsiteX3" fmla="*/ 0 w 557602"/>
              <a:gd name="connsiteY3" fmla="*/ 286470 h 286470"/>
              <a:gd name="connsiteX4" fmla="*/ 8238 w 557602"/>
              <a:gd name="connsiteY4" fmla="*/ 0 h 286470"/>
              <a:gd name="connsiteX0" fmla="*/ 18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888 w 551252"/>
              <a:gd name="connsiteY4" fmla="*/ 0 h 286470"/>
              <a:gd name="connsiteX0" fmla="*/ 145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4588 w 551252"/>
              <a:gd name="connsiteY4" fmla="*/ 0 h 286470"/>
              <a:gd name="connsiteX0" fmla="*/ 1888 w 538552"/>
              <a:gd name="connsiteY0" fmla="*/ 0 h 289645"/>
              <a:gd name="connsiteX1" fmla="*/ 538552 w 538552"/>
              <a:gd name="connsiteY1" fmla="*/ 254 h 289645"/>
              <a:gd name="connsiteX2" fmla="*/ 370302 w 538552"/>
              <a:gd name="connsiteY2" fmla="*/ 278232 h 289645"/>
              <a:gd name="connsiteX3" fmla="*/ 0 w 538552"/>
              <a:gd name="connsiteY3" fmla="*/ 289645 h 289645"/>
              <a:gd name="connsiteX4" fmla="*/ 1888 w 538552"/>
              <a:gd name="connsiteY4" fmla="*/ 0 h 289645"/>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1284 h 278232"/>
              <a:gd name="connsiteX4" fmla="*/ 5560 w 542224"/>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4957 h 278232"/>
              <a:gd name="connsiteX4" fmla="*/ 5560 w 542224"/>
              <a:gd name="connsiteY4" fmla="*/ 0 h 278232"/>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8132 h 278232"/>
              <a:gd name="connsiteX4" fmla="*/ 2385 w 539049"/>
              <a:gd name="connsiteY4" fmla="*/ 0 h 278232"/>
              <a:gd name="connsiteX0" fmla="*/ 2385 w 539049"/>
              <a:gd name="connsiteY0" fmla="*/ 0 h 281307"/>
              <a:gd name="connsiteX1" fmla="*/ 539049 w 539049"/>
              <a:gd name="connsiteY1" fmla="*/ 254 h 281307"/>
              <a:gd name="connsiteX2" fmla="*/ 370799 w 539049"/>
              <a:gd name="connsiteY2" fmla="*/ 278232 h 281307"/>
              <a:gd name="connsiteX3" fmla="*/ 0 w 539049"/>
              <a:gd name="connsiteY3" fmla="*/ 281307 h 281307"/>
              <a:gd name="connsiteX4" fmla="*/ 2385 w 539049"/>
              <a:gd name="connsiteY4" fmla="*/ 0 h 281307"/>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4957 h 278232"/>
              <a:gd name="connsiteX4" fmla="*/ 2385 w 539049"/>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8132 h 278232"/>
              <a:gd name="connsiteX4" fmla="*/ 5560 w 542224"/>
              <a:gd name="connsiteY4" fmla="*/ 0 h 27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24" h="278232">
                <a:moveTo>
                  <a:pt x="5560" y="0"/>
                </a:moveTo>
                <a:lnTo>
                  <a:pt x="542224" y="254"/>
                </a:lnTo>
                <a:lnTo>
                  <a:pt x="373974" y="278232"/>
                </a:lnTo>
                <a:lnTo>
                  <a:pt x="0" y="278132"/>
                </a:lnTo>
                <a:cubicBezTo>
                  <a:pt x="629" y="182642"/>
                  <a:pt x="4931" y="95490"/>
                  <a:pt x="5560" y="0"/>
                </a:cubicBez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sp>
        <p:nvSpPr>
          <p:cNvPr id="2" name="Textfeld 1">
            <a:extLst>
              <a:ext uri="{FF2B5EF4-FFF2-40B4-BE49-F238E27FC236}">
                <a16:creationId xmlns:a16="http://schemas.microsoft.com/office/drawing/2014/main" id="{FF758696-2B40-3144-A6D7-20D7C1AC6F43}"/>
              </a:ext>
            </a:extLst>
          </p:cNvPr>
          <p:cNvSpPr txBox="1"/>
          <p:nvPr userDrawn="1"/>
        </p:nvSpPr>
        <p:spPr>
          <a:xfrm>
            <a:off x="-1466335" y="3064476"/>
            <a:ext cx="184731" cy="369332"/>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266924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SectionSlide">
    <p:spTree>
      <p:nvGrpSpPr>
        <p:cNvPr id="1" name=""/>
        <p:cNvGrpSpPr/>
        <p:nvPr/>
      </p:nvGrpSpPr>
      <p:grpSpPr>
        <a:xfrm>
          <a:off x="0" y="0"/>
          <a:ext cx="0" cy="0"/>
          <a:chOff x="0" y="0"/>
          <a:chExt cx="0" cy="0"/>
        </a:xfrm>
      </p:grpSpPr>
      <p:pic>
        <p:nvPicPr>
          <p:cNvPr id="3" name="Picture 2" descr="A picture containing text, computer, electronics, open&#10;&#10;Description automatically generated">
            <a:extLst>
              <a:ext uri="{FF2B5EF4-FFF2-40B4-BE49-F238E27FC236}">
                <a16:creationId xmlns:a16="http://schemas.microsoft.com/office/drawing/2014/main" id="{5781ED55-368F-4657-944F-A9CD0FEE6BB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45CC2BA-447A-4C2C-84E7-EEAB4000B16D}"/>
              </a:ext>
            </a:extLst>
          </p:cNvPr>
          <p:cNvSpPr/>
          <p:nvPr userDrawn="1"/>
        </p:nvSpPr>
        <p:spPr>
          <a:xfrm>
            <a:off x="0" y="2382795"/>
            <a:ext cx="6991350" cy="11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platzhalter 15">
            <a:extLst>
              <a:ext uri="{FF2B5EF4-FFF2-40B4-BE49-F238E27FC236}">
                <a16:creationId xmlns:a16="http://schemas.microsoft.com/office/drawing/2014/main" id="{1EBE2280-F35B-0E4A-9F58-6A0FCDDB0CE8}"/>
              </a:ext>
            </a:extLst>
          </p:cNvPr>
          <p:cNvSpPr>
            <a:spLocks noGrp="1"/>
          </p:cNvSpPr>
          <p:nvPr>
            <p:ph type="body" sz="quarter" idx="13" hasCustomPrompt="1"/>
          </p:nvPr>
        </p:nvSpPr>
        <p:spPr>
          <a:xfrm>
            <a:off x="308918" y="2382795"/>
            <a:ext cx="6682432" cy="1127100"/>
          </a:xfrm>
          <a:noFill/>
        </p:spPr>
        <p:txBody>
          <a:bodyPr wrap="square" lIns="468000" tIns="316800" rIns="316800" bIns="316800" anchor="ctr">
            <a:spAutoFit/>
          </a:bodyPr>
          <a:lstStyle>
            <a:lvl1pPr marL="0" indent="0">
              <a:lnSpc>
                <a:spcPts val="3800"/>
              </a:lnSpc>
              <a:buNone/>
              <a:defRPr sz="3200" b="0" i="0">
                <a:solidFill>
                  <a:srgbClr val="003D5B"/>
                </a:solidFill>
                <a:latin typeface="Open Sans" panose="020B0606030504020204" pitchFamily="34" charset="0"/>
                <a:ea typeface="Open Sans" panose="020B0606030504020204" pitchFamily="34" charset="0"/>
                <a:cs typeface="Open Sans" panose="020B0606030504020204" pitchFamily="34" charset="0"/>
              </a:defRPr>
            </a:lvl1pPr>
            <a:lvl3pPr marL="914400" indent="0">
              <a:buNone/>
              <a:defRPr/>
            </a:lvl3pPr>
          </a:lstStyle>
          <a:p>
            <a:pPr lvl="0"/>
            <a:r>
              <a:rPr lang="de-DE" dirty="0"/>
              <a:t>Section title</a:t>
            </a:r>
          </a:p>
        </p:txBody>
      </p:sp>
      <p:sp>
        <p:nvSpPr>
          <p:cNvPr id="9" name="Rechteck 4">
            <a:extLst>
              <a:ext uri="{FF2B5EF4-FFF2-40B4-BE49-F238E27FC236}">
                <a16:creationId xmlns:a16="http://schemas.microsoft.com/office/drawing/2014/main" id="{D54DE1E4-7E22-5A42-860A-F5013E50715C}"/>
              </a:ext>
            </a:extLst>
          </p:cNvPr>
          <p:cNvSpPr/>
          <p:nvPr userDrawn="1"/>
        </p:nvSpPr>
        <p:spPr>
          <a:xfrm>
            <a:off x="-16372" y="2833261"/>
            <a:ext cx="542224" cy="278232"/>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 name="connsiteX0" fmla="*/ 1310640 w 1998894"/>
              <a:gd name="connsiteY0" fmla="*/ 6096 h 277978"/>
              <a:gd name="connsiteX1" fmla="*/ 1998894 w 1998894"/>
              <a:gd name="connsiteY1" fmla="*/ 0 h 277978"/>
              <a:gd name="connsiteX2" fmla="*/ 1830644 w 1998894"/>
              <a:gd name="connsiteY2" fmla="*/ 277978 h 277978"/>
              <a:gd name="connsiteX3" fmla="*/ 0 w 1998894"/>
              <a:gd name="connsiteY3" fmla="*/ 277978 h 277978"/>
              <a:gd name="connsiteX4" fmla="*/ 1310640 w 1998894"/>
              <a:gd name="connsiteY4" fmla="*/ 6096 h 277978"/>
              <a:gd name="connsiteX0" fmla="*/ 0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0 w 688254"/>
              <a:gd name="connsiteY4" fmla="*/ 6096 h 277978"/>
              <a:gd name="connsiteX0" fmla="*/ 237744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237744 w 688254"/>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65786 h 277978"/>
              <a:gd name="connsiteX4" fmla="*/ 0 w 450510"/>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6096 h 277978"/>
              <a:gd name="connsiteX0" fmla="*/ 0 w 450510"/>
              <a:gd name="connsiteY0" fmla="*/ 2921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2921 h 277978"/>
              <a:gd name="connsiteX0" fmla="*/ 0 w 450510"/>
              <a:gd name="connsiteY0" fmla="*/ 0 h 278232"/>
              <a:gd name="connsiteX1" fmla="*/ 450510 w 450510"/>
              <a:gd name="connsiteY1" fmla="*/ 254 h 278232"/>
              <a:gd name="connsiteX2" fmla="*/ 282260 w 450510"/>
              <a:gd name="connsiteY2" fmla="*/ 278232 h 278232"/>
              <a:gd name="connsiteX3" fmla="*/ 0 w 450510"/>
              <a:gd name="connsiteY3" fmla="*/ 278232 h 278232"/>
              <a:gd name="connsiteX4" fmla="*/ 0 w 450510"/>
              <a:gd name="connsiteY4" fmla="*/ 0 h 278232"/>
              <a:gd name="connsiteX0" fmla="*/ 0 w 549364"/>
              <a:gd name="connsiteY0" fmla="*/ 0 h 278232"/>
              <a:gd name="connsiteX1" fmla="*/ 549364 w 549364"/>
              <a:gd name="connsiteY1" fmla="*/ 254 h 278232"/>
              <a:gd name="connsiteX2" fmla="*/ 381114 w 549364"/>
              <a:gd name="connsiteY2" fmla="*/ 278232 h 278232"/>
              <a:gd name="connsiteX3" fmla="*/ 98854 w 549364"/>
              <a:gd name="connsiteY3" fmla="*/ 278232 h 278232"/>
              <a:gd name="connsiteX4" fmla="*/ 0 w 549364"/>
              <a:gd name="connsiteY4" fmla="*/ 0 h 278232"/>
              <a:gd name="connsiteX0" fmla="*/ 8238 w 557602"/>
              <a:gd name="connsiteY0" fmla="*/ 0 h 286470"/>
              <a:gd name="connsiteX1" fmla="*/ 557602 w 557602"/>
              <a:gd name="connsiteY1" fmla="*/ 254 h 286470"/>
              <a:gd name="connsiteX2" fmla="*/ 389352 w 557602"/>
              <a:gd name="connsiteY2" fmla="*/ 278232 h 286470"/>
              <a:gd name="connsiteX3" fmla="*/ 0 w 557602"/>
              <a:gd name="connsiteY3" fmla="*/ 286470 h 286470"/>
              <a:gd name="connsiteX4" fmla="*/ 8238 w 557602"/>
              <a:gd name="connsiteY4" fmla="*/ 0 h 286470"/>
              <a:gd name="connsiteX0" fmla="*/ 18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888 w 551252"/>
              <a:gd name="connsiteY4" fmla="*/ 0 h 286470"/>
              <a:gd name="connsiteX0" fmla="*/ 145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4588 w 551252"/>
              <a:gd name="connsiteY4" fmla="*/ 0 h 286470"/>
              <a:gd name="connsiteX0" fmla="*/ 1888 w 538552"/>
              <a:gd name="connsiteY0" fmla="*/ 0 h 289645"/>
              <a:gd name="connsiteX1" fmla="*/ 538552 w 538552"/>
              <a:gd name="connsiteY1" fmla="*/ 254 h 289645"/>
              <a:gd name="connsiteX2" fmla="*/ 370302 w 538552"/>
              <a:gd name="connsiteY2" fmla="*/ 278232 h 289645"/>
              <a:gd name="connsiteX3" fmla="*/ 0 w 538552"/>
              <a:gd name="connsiteY3" fmla="*/ 289645 h 289645"/>
              <a:gd name="connsiteX4" fmla="*/ 1888 w 538552"/>
              <a:gd name="connsiteY4" fmla="*/ 0 h 289645"/>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1284 h 278232"/>
              <a:gd name="connsiteX4" fmla="*/ 5560 w 542224"/>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4957 h 278232"/>
              <a:gd name="connsiteX4" fmla="*/ 5560 w 542224"/>
              <a:gd name="connsiteY4" fmla="*/ 0 h 278232"/>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8132 h 278232"/>
              <a:gd name="connsiteX4" fmla="*/ 2385 w 539049"/>
              <a:gd name="connsiteY4" fmla="*/ 0 h 278232"/>
              <a:gd name="connsiteX0" fmla="*/ 2385 w 539049"/>
              <a:gd name="connsiteY0" fmla="*/ 0 h 281307"/>
              <a:gd name="connsiteX1" fmla="*/ 539049 w 539049"/>
              <a:gd name="connsiteY1" fmla="*/ 254 h 281307"/>
              <a:gd name="connsiteX2" fmla="*/ 370799 w 539049"/>
              <a:gd name="connsiteY2" fmla="*/ 278232 h 281307"/>
              <a:gd name="connsiteX3" fmla="*/ 0 w 539049"/>
              <a:gd name="connsiteY3" fmla="*/ 281307 h 281307"/>
              <a:gd name="connsiteX4" fmla="*/ 2385 w 539049"/>
              <a:gd name="connsiteY4" fmla="*/ 0 h 281307"/>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4957 h 278232"/>
              <a:gd name="connsiteX4" fmla="*/ 2385 w 539049"/>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8132 h 278232"/>
              <a:gd name="connsiteX4" fmla="*/ 5560 w 542224"/>
              <a:gd name="connsiteY4" fmla="*/ 0 h 27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24" h="278232">
                <a:moveTo>
                  <a:pt x="5560" y="0"/>
                </a:moveTo>
                <a:lnTo>
                  <a:pt x="542224" y="254"/>
                </a:lnTo>
                <a:lnTo>
                  <a:pt x="373974" y="278232"/>
                </a:lnTo>
                <a:lnTo>
                  <a:pt x="0" y="278132"/>
                </a:lnTo>
                <a:cubicBezTo>
                  <a:pt x="629" y="182642"/>
                  <a:pt x="4931" y="95490"/>
                  <a:pt x="5560" y="0"/>
                </a:cubicBez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spTree>
    <p:extLst>
      <p:ext uri="{BB962C8B-B14F-4D97-AF65-F5344CB8AC3E}">
        <p14:creationId xmlns:p14="http://schemas.microsoft.com/office/powerpoint/2010/main" val="254841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SectionSlide">
    <p:spTree>
      <p:nvGrpSpPr>
        <p:cNvPr id="1" name=""/>
        <p:cNvGrpSpPr/>
        <p:nvPr/>
      </p:nvGrpSpPr>
      <p:grpSpPr>
        <a:xfrm>
          <a:off x="0" y="0"/>
          <a:ext cx="0" cy="0"/>
          <a:chOff x="0" y="0"/>
          <a:chExt cx="0" cy="0"/>
        </a:xfrm>
      </p:grpSpPr>
      <p:pic>
        <p:nvPicPr>
          <p:cNvPr id="8" name="Picture 5" descr="A picture containing text, indoor, electronics, table&#10;&#10;Description automatically generated">
            <a:extLst>
              <a:ext uri="{FF2B5EF4-FFF2-40B4-BE49-F238E27FC236}">
                <a16:creationId xmlns:a16="http://schemas.microsoft.com/office/drawing/2014/main" id="{E553AE89-4FAC-BE4E-BC4F-7D6A425FB84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a:stretch/>
        </p:blipFill>
        <p:spPr>
          <a:xfrm>
            <a:off x="0" y="0"/>
            <a:ext cx="12192000" cy="6858000"/>
          </a:xfrm>
          <a:prstGeom prst="rect">
            <a:avLst/>
          </a:prstGeom>
        </p:spPr>
      </p:pic>
      <p:sp>
        <p:nvSpPr>
          <p:cNvPr id="7" name="Textplatzhalter 15">
            <a:extLst>
              <a:ext uri="{FF2B5EF4-FFF2-40B4-BE49-F238E27FC236}">
                <a16:creationId xmlns:a16="http://schemas.microsoft.com/office/drawing/2014/main" id="{24D16CBD-E184-DA49-B7F0-579798B09F14}"/>
              </a:ext>
            </a:extLst>
          </p:cNvPr>
          <p:cNvSpPr>
            <a:spLocks noGrp="1"/>
          </p:cNvSpPr>
          <p:nvPr>
            <p:ph type="body" sz="quarter" idx="14" hasCustomPrompt="1"/>
          </p:nvPr>
        </p:nvSpPr>
        <p:spPr>
          <a:xfrm>
            <a:off x="308918" y="5204526"/>
            <a:ext cx="9711382" cy="1127100"/>
          </a:xfrm>
          <a:noFill/>
        </p:spPr>
        <p:txBody>
          <a:bodyPr wrap="square" lIns="468000" tIns="316800" rIns="316800" bIns="316800">
            <a:spAutoFit/>
          </a:bodyPr>
          <a:lstStyle>
            <a:lvl1pPr marL="0" indent="0">
              <a:lnSpc>
                <a:spcPts val="3800"/>
              </a:lnSpc>
              <a:buNone/>
              <a:defRPr sz="3200" b="0" i="0">
                <a:solidFill>
                  <a:srgbClr val="003D5B"/>
                </a:solidFill>
                <a:latin typeface="Open Sans" panose="020B0606030504020204" pitchFamily="34" charset="0"/>
                <a:ea typeface="Open Sans" panose="020B0606030504020204" pitchFamily="34" charset="0"/>
                <a:cs typeface="Open Sans" panose="020B0606030504020204" pitchFamily="34" charset="0"/>
              </a:defRPr>
            </a:lvl1pPr>
            <a:lvl3pPr marL="914400" indent="0">
              <a:buNone/>
              <a:defRPr/>
            </a:lvl3pPr>
          </a:lstStyle>
          <a:p>
            <a:pPr lvl="0"/>
            <a:r>
              <a:rPr lang="de-DE" dirty="0"/>
              <a:t>Section title</a:t>
            </a:r>
          </a:p>
        </p:txBody>
      </p:sp>
      <p:sp>
        <p:nvSpPr>
          <p:cNvPr id="10" name="Rechteck 4">
            <a:extLst>
              <a:ext uri="{FF2B5EF4-FFF2-40B4-BE49-F238E27FC236}">
                <a16:creationId xmlns:a16="http://schemas.microsoft.com/office/drawing/2014/main" id="{DBC02F94-E689-244E-896C-8269E64CE401}"/>
              </a:ext>
            </a:extLst>
          </p:cNvPr>
          <p:cNvSpPr/>
          <p:nvPr userDrawn="1"/>
        </p:nvSpPr>
        <p:spPr>
          <a:xfrm>
            <a:off x="-16372" y="5654992"/>
            <a:ext cx="542224" cy="278232"/>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 name="connsiteX0" fmla="*/ 1310640 w 1998894"/>
              <a:gd name="connsiteY0" fmla="*/ 6096 h 277978"/>
              <a:gd name="connsiteX1" fmla="*/ 1998894 w 1998894"/>
              <a:gd name="connsiteY1" fmla="*/ 0 h 277978"/>
              <a:gd name="connsiteX2" fmla="*/ 1830644 w 1998894"/>
              <a:gd name="connsiteY2" fmla="*/ 277978 h 277978"/>
              <a:gd name="connsiteX3" fmla="*/ 0 w 1998894"/>
              <a:gd name="connsiteY3" fmla="*/ 277978 h 277978"/>
              <a:gd name="connsiteX4" fmla="*/ 1310640 w 1998894"/>
              <a:gd name="connsiteY4" fmla="*/ 6096 h 277978"/>
              <a:gd name="connsiteX0" fmla="*/ 0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0 w 688254"/>
              <a:gd name="connsiteY4" fmla="*/ 6096 h 277978"/>
              <a:gd name="connsiteX0" fmla="*/ 237744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237744 w 688254"/>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65786 h 277978"/>
              <a:gd name="connsiteX4" fmla="*/ 0 w 450510"/>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6096 h 277978"/>
              <a:gd name="connsiteX0" fmla="*/ 0 w 450510"/>
              <a:gd name="connsiteY0" fmla="*/ 2921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2921 h 277978"/>
              <a:gd name="connsiteX0" fmla="*/ 0 w 450510"/>
              <a:gd name="connsiteY0" fmla="*/ 0 h 278232"/>
              <a:gd name="connsiteX1" fmla="*/ 450510 w 450510"/>
              <a:gd name="connsiteY1" fmla="*/ 254 h 278232"/>
              <a:gd name="connsiteX2" fmla="*/ 282260 w 450510"/>
              <a:gd name="connsiteY2" fmla="*/ 278232 h 278232"/>
              <a:gd name="connsiteX3" fmla="*/ 0 w 450510"/>
              <a:gd name="connsiteY3" fmla="*/ 278232 h 278232"/>
              <a:gd name="connsiteX4" fmla="*/ 0 w 450510"/>
              <a:gd name="connsiteY4" fmla="*/ 0 h 278232"/>
              <a:gd name="connsiteX0" fmla="*/ 0 w 549364"/>
              <a:gd name="connsiteY0" fmla="*/ 0 h 278232"/>
              <a:gd name="connsiteX1" fmla="*/ 549364 w 549364"/>
              <a:gd name="connsiteY1" fmla="*/ 254 h 278232"/>
              <a:gd name="connsiteX2" fmla="*/ 381114 w 549364"/>
              <a:gd name="connsiteY2" fmla="*/ 278232 h 278232"/>
              <a:gd name="connsiteX3" fmla="*/ 98854 w 549364"/>
              <a:gd name="connsiteY3" fmla="*/ 278232 h 278232"/>
              <a:gd name="connsiteX4" fmla="*/ 0 w 549364"/>
              <a:gd name="connsiteY4" fmla="*/ 0 h 278232"/>
              <a:gd name="connsiteX0" fmla="*/ 8238 w 557602"/>
              <a:gd name="connsiteY0" fmla="*/ 0 h 286470"/>
              <a:gd name="connsiteX1" fmla="*/ 557602 w 557602"/>
              <a:gd name="connsiteY1" fmla="*/ 254 h 286470"/>
              <a:gd name="connsiteX2" fmla="*/ 389352 w 557602"/>
              <a:gd name="connsiteY2" fmla="*/ 278232 h 286470"/>
              <a:gd name="connsiteX3" fmla="*/ 0 w 557602"/>
              <a:gd name="connsiteY3" fmla="*/ 286470 h 286470"/>
              <a:gd name="connsiteX4" fmla="*/ 8238 w 557602"/>
              <a:gd name="connsiteY4" fmla="*/ 0 h 286470"/>
              <a:gd name="connsiteX0" fmla="*/ 18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888 w 551252"/>
              <a:gd name="connsiteY4" fmla="*/ 0 h 286470"/>
              <a:gd name="connsiteX0" fmla="*/ 145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4588 w 551252"/>
              <a:gd name="connsiteY4" fmla="*/ 0 h 286470"/>
              <a:gd name="connsiteX0" fmla="*/ 1888 w 538552"/>
              <a:gd name="connsiteY0" fmla="*/ 0 h 289645"/>
              <a:gd name="connsiteX1" fmla="*/ 538552 w 538552"/>
              <a:gd name="connsiteY1" fmla="*/ 254 h 289645"/>
              <a:gd name="connsiteX2" fmla="*/ 370302 w 538552"/>
              <a:gd name="connsiteY2" fmla="*/ 278232 h 289645"/>
              <a:gd name="connsiteX3" fmla="*/ 0 w 538552"/>
              <a:gd name="connsiteY3" fmla="*/ 289645 h 289645"/>
              <a:gd name="connsiteX4" fmla="*/ 1888 w 538552"/>
              <a:gd name="connsiteY4" fmla="*/ 0 h 289645"/>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1284 h 278232"/>
              <a:gd name="connsiteX4" fmla="*/ 5560 w 542224"/>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4957 h 278232"/>
              <a:gd name="connsiteX4" fmla="*/ 5560 w 542224"/>
              <a:gd name="connsiteY4" fmla="*/ 0 h 278232"/>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8132 h 278232"/>
              <a:gd name="connsiteX4" fmla="*/ 2385 w 539049"/>
              <a:gd name="connsiteY4" fmla="*/ 0 h 278232"/>
              <a:gd name="connsiteX0" fmla="*/ 2385 w 539049"/>
              <a:gd name="connsiteY0" fmla="*/ 0 h 281307"/>
              <a:gd name="connsiteX1" fmla="*/ 539049 w 539049"/>
              <a:gd name="connsiteY1" fmla="*/ 254 h 281307"/>
              <a:gd name="connsiteX2" fmla="*/ 370799 w 539049"/>
              <a:gd name="connsiteY2" fmla="*/ 278232 h 281307"/>
              <a:gd name="connsiteX3" fmla="*/ 0 w 539049"/>
              <a:gd name="connsiteY3" fmla="*/ 281307 h 281307"/>
              <a:gd name="connsiteX4" fmla="*/ 2385 w 539049"/>
              <a:gd name="connsiteY4" fmla="*/ 0 h 281307"/>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4957 h 278232"/>
              <a:gd name="connsiteX4" fmla="*/ 2385 w 539049"/>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8132 h 278232"/>
              <a:gd name="connsiteX4" fmla="*/ 5560 w 542224"/>
              <a:gd name="connsiteY4" fmla="*/ 0 h 27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24" h="278232">
                <a:moveTo>
                  <a:pt x="5560" y="0"/>
                </a:moveTo>
                <a:lnTo>
                  <a:pt x="542224" y="254"/>
                </a:lnTo>
                <a:lnTo>
                  <a:pt x="373974" y="278232"/>
                </a:lnTo>
                <a:lnTo>
                  <a:pt x="0" y="278132"/>
                </a:lnTo>
                <a:cubicBezTo>
                  <a:pt x="629" y="182642"/>
                  <a:pt x="4931" y="95490"/>
                  <a:pt x="5560" y="0"/>
                </a:cubicBez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spTree>
    <p:extLst>
      <p:ext uri="{BB962C8B-B14F-4D97-AF65-F5344CB8AC3E}">
        <p14:creationId xmlns:p14="http://schemas.microsoft.com/office/powerpoint/2010/main" val="155763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Section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8AE27E-B211-4FAB-A911-27133138480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28600"/>
            <a:ext cx="12192000" cy="7277100"/>
          </a:xfrm>
          <a:prstGeom prst="rect">
            <a:avLst/>
          </a:prstGeom>
        </p:spPr>
      </p:pic>
      <p:sp>
        <p:nvSpPr>
          <p:cNvPr id="2" name="Rectangle 1">
            <a:extLst>
              <a:ext uri="{FF2B5EF4-FFF2-40B4-BE49-F238E27FC236}">
                <a16:creationId xmlns:a16="http://schemas.microsoft.com/office/drawing/2014/main" id="{A75BD2CD-CCF7-42A4-9DDC-FB9BAC0E06B3}"/>
              </a:ext>
            </a:extLst>
          </p:cNvPr>
          <p:cNvSpPr/>
          <p:nvPr userDrawn="1"/>
        </p:nvSpPr>
        <p:spPr>
          <a:xfrm>
            <a:off x="5206321" y="685357"/>
            <a:ext cx="6985679" cy="11271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hteck 4">
            <a:extLst>
              <a:ext uri="{FF2B5EF4-FFF2-40B4-BE49-F238E27FC236}">
                <a16:creationId xmlns:a16="http://schemas.microsoft.com/office/drawing/2014/main" id="{E0B680DC-A60A-428F-BA99-0A1883F18630}"/>
              </a:ext>
            </a:extLst>
          </p:cNvPr>
          <p:cNvSpPr/>
          <p:nvPr userDrawn="1"/>
        </p:nvSpPr>
        <p:spPr>
          <a:xfrm flipH="1">
            <a:off x="11649776" y="1096507"/>
            <a:ext cx="542224" cy="278232"/>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 name="connsiteX0" fmla="*/ 1310640 w 1998894"/>
              <a:gd name="connsiteY0" fmla="*/ 6096 h 277978"/>
              <a:gd name="connsiteX1" fmla="*/ 1998894 w 1998894"/>
              <a:gd name="connsiteY1" fmla="*/ 0 h 277978"/>
              <a:gd name="connsiteX2" fmla="*/ 1830644 w 1998894"/>
              <a:gd name="connsiteY2" fmla="*/ 277978 h 277978"/>
              <a:gd name="connsiteX3" fmla="*/ 0 w 1998894"/>
              <a:gd name="connsiteY3" fmla="*/ 277978 h 277978"/>
              <a:gd name="connsiteX4" fmla="*/ 1310640 w 1998894"/>
              <a:gd name="connsiteY4" fmla="*/ 6096 h 277978"/>
              <a:gd name="connsiteX0" fmla="*/ 0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0 w 688254"/>
              <a:gd name="connsiteY4" fmla="*/ 6096 h 277978"/>
              <a:gd name="connsiteX0" fmla="*/ 237744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237744 w 688254"/>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65786 h 277978"/>
              <a:gd name="connsiteX4" fmla="*/ 0 w 450510"/>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6096 h 277978"/>
              <a:gd name="connsiteX0" fmla="*/ 0 w 450510"/>
              <a:gd name="connsiteY0" fmla="*/ 2921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2921 h 277978"/>
              <a:gd name="connsiteX0" fmla="*/ 0 w 450510"/>
              <a:gd name="connsiteY0" fmla="*/ 0 h 278232"/>
              <a:gd name="connsiteX1" fmla="*/ 450510 w 450510"/>
              <a:gd name="connsiteY1" fmla="*/ 254 h 278232"/>
              <a:gd name="connsiteX2" fmla="*/ 282260 w 450510"/>
              <a:gd name="connsiteY2" fmla="*/ 278232 h 278232"/>
              <a:gd name="connsiteX3" fmla="*/ 0 w 450510"/>
              <a:gd name="connsiteY3" fmla="*/ 278232 h 278232"/>
              <a:gd name="connsiteX4" fmla="*/ 0 w 450510"/>
              <a:gd name="connsiteY4" fmla="*/ 0 h 278232"/>
              <a:gd name="connsiteX0" fmla="*/ 0 w 549364"/>
              <a:gd name="connsiteY0" fmla="*/ 0 h 278232"/>
              <a:gd name="connsiteX1" fmla="*/ 549364 w 549364"/>
              <a:gd name="connsiteY1" fmla="*/ 254 h 278232"/>
              <a:gd name="connsiteX2" fmla="*/ 381114 w 549364"/>
              <a:gd name="connsiteY2" fmla="*/ 278232 h 278232"/>
              <a:gd name="connsiteX3" fmla="*/ 98854 w 549364"/>
              <a:gd name="connsiteY3" fmla="*/ 278232 h 278232"/>
              <a:gd name="connsiteX4" fmla="*/ 0 w 549364"/>
              <a:gd name="connsiteY4" fmla="*/ 0 h 278232"/>
              <a:gd name="connsiteX0" fmla="*/ 8238 w 557602"/>
              <a:gd name="connsiteY0" fmla="*/ 0 h 286470"/>
              <a:gd name="connsiteX1" fmla="*/ 557602 w 557602"/>
              <a:gd name="connsiteY1" fmla="*/ 254 h 286470"/>
              <a:gd name="connsiteX2" fmla="*/ 389352 w 557602"/>
              <a:gd name="connsiteY2" fmla="*/ 278232 h 286470"/>
              <a:gd name="connsiteX3" fmla="*/ 0 w 557602"/>
              <a:gd name="connsiteY3" fmla="*/ 286470 h 286470"/>
              <a:gd name="connsiteX4" fmla="*/ 8238 w 557602"/>
              <a:gd name="connsiteY4" fmla="*/ 0 h 286470"/>
              <a:gd name="connsiteX0" fmla="*/ 18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888 w 551252"/>
              <a:gd name="connsiteY4" fmla="*/ 0 h 286470"/>
              <a:gd name="connsiteX0" fmla="*/ 145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4588 w 551252"/>
              <a:gd name="connsiteY4" fmla="*/ 0 h 286470"/>
              <a:gd name="connsiteX0" fmla="*/ 1888 w 538552"/>
              <a:gd name="connsiteY0" fmla="*/ 0 h 289645"/>
              <a:gd name="connsiteX1" fmla="*/ 538552 w 538552"/>
              <a:gd name="connsiteY1" fmla="*/ 254 h 289645"/>
              <a:gd name="connsiteX2" fmla="*/ 370302 w 538552"/>
              <a:gd name="connsiteY2" fmla="*/ 278232 h 289645"/>
              <a:gd name="connsiteX3" fmla="*/ 0 w 538552"/>
              <a:gd name="connsiteY3" fmla="*/ 289645 h 289645"/>
              <a:gd name="connsiteX4" fmla="*/ 1888 w 538552"/>
              <a:gd name="connsiteY4" fmla="*/ 0 h 289645"/>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1284 h 278232"/>
              <a:gd name="connsiteX4" fmla="*/ 5560 w 542224"/>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4957 h 278232"/>
              <a:gd name="connsiteX4" fmla="*/ 5560 w 542224"/>
              <a:gd name="connsiteY4" fmla="*/ 0 h 278232"/>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8132 h 278232"/>
              <a:gd name="connsiteX4" fmla="*/ 2385 w 539049"/>
              <a:gd name="connsiteY4" fmla="*/ 0 h 278232"/>
              <a:gd name="connsiteX0" fmla="*/ 2385 w 539049"/>
              <a:gd name="connsiteY0" fmla="*/ 0 h 281307"/>
              <a:gd name="connsiteX1" fmla="*/ 539049 w 539049"/>
              <a:gd name="connsiteY1" fmla="*/ 254 h 281307"/>
              <a:gd name="connsiteX2" fmla="*/ 370799 w 539049"/>
              <a:gd name="connsiteY2" fmla="*/ 278232 h 281307"/>
              <a:gd name="connsiteX3" fmla="*/ 0 w 539049"/>
              <a:gd name="connsiteY3" fmla="*/ 281307 h 281307"/>
              <a:gd name="connsiteX4" fmla="*/ 2385 w 539049"/>
              <a:gd name="connsiteY4" fmla="*/ 0 h 281307"/>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4957 h 278232"/>
              <a:gd name="connsiteX4" fmla="*/ 2385 w 539049"/>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8132 h 278232"/>
              <a:gd name="connsiteX4" fmla="*/ 5560 w 542224"/>
              <a:gd name="connsiteY4" fmla="*/ 0 h 27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24" h="278232">
                <a:moveTo>
                  <a:pt x="5560" y="0"/>
                </a:moveTo>
                <a:lnTo>
                  <a:pt x="542224" y="254"/>
                </a:lnTo>
                <a:lnTo>
                  <a:pt x="373974" y="278232"/>
                </a:lnTo>
                <a:lnTo>
                  <a:pt x="0" y="278132"/>
                </a:lnTo>
                <a:cubicBezTo>
                  <a:pt x="629" y="182642"/>
                  <a:pt x="4931" y="95490"/>
                  <a:pt x="5560" y="0"/>
                </a:cubicBez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sp>
        <p:nvSpPr>
          <p:cNvPr id="6" name="Textplatzhalter 15">
            <a:extLst>
              <a:ext uri="{FF2B5EF4-FFF2-40B4-BE49-F238E27FC236}">
                <a16:creationId xmlns:a16="http://schemas.microsoft.com/office/drawing/2014/main" id="{F7F0FBF5-8BD8-41D1-8B49-A5617089FD9D}"/>
              </a:ext>
            </a:extLst>
          </p:cNvPr>
          <p:cNvSpPr>
            <a:spLocks noGrp="1"/>
          </p:cNvSpPr>
          <p:nvPr>
            <p:ph type="body" sz="quarter" idx="14" hasCustomPrompt="1"/>
          </p:nvPr>
        </p:nvSpPr>
        <p:spPr>
          <a:xfrm>
            <a:off x="5206321" y="685357"/>
            <a:ext cx="6991350" cy="1127100"/>
          </a:xfrm>
          <a:noFill/>
        </p:spPr>
        <p:txBody>
          <a:bodyPr wrap="square" lIns="320040" tIns="316800" rIns="722376" bIns="316800" anchor="ctr">
            <a:spAutoFit/>
          </a:bodyPr>
          <a:lstStyle>
            <a:lvl1pPr marL="0" indent="0" algn="r">
              <a:lnSpc>
                <a:spcPts val="3800"/>
              </a:lnSpc>
              <a:buNone/>
              <a:defRPr sz="3200" b="0" i="0">
                <a:solidFill>
                  <a:srgbClr val="003D5B"/>
                </a:solidFill>
                <a:latin typeface="Open Sans" panose="020B0606030504020204" pitchFamily="34" charset="0"/>
                <a:ea typeface="Open Sans" panose="020B0606030504020204" pitchFamily="34" charset="0"/>
                <a:cs typeface="Open Sans" panose="020B0606030504020204" pitchFamily="34" charset="0"/>
              </a:defRPr>
            </a:lvl1pPr>
            <a:lvl3pPr marL="914400" indent="0">
              <a:buNone/>
              <a:defRPr/>
            </a:lvl3pPr>
          </a:lstStyle>
          <a:p>
            <a:pPr lvl="0"/>
            <a:r>
              <a:rPr lang="de-DE" dirty="0"/>
              <a:t>Section title</a:t>
            </a:r>
          </a:p>
        </p:txBody>
      </p:sp>
    </p:spTree>
    <p:extLst>
      <p:ext uri="{BB962C8B-B14F-4D97-AF65-F5344CB8AC3E}">
        <p14:creationId xmlns:p14="http://schemas.microsoft.com/office/powerpoint/2010/main" val="87529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SectionSlide">
    <p:spTree>
      <p:nvGrpSpPr>
        <p:cNvPr id="1" name=""/>
        <p:cNvGrpSpPr/>
        <p:nvPr/>
      </p:nvGrpSpPr>
      <p:grpSpPr>
        <a:xfrm>
          <a:off x="0" y="0"/>
          <a:ext cx="0" cy="0"/>
          <a:chOff x="0" y="0"/>
          <a:chExt cx="0" cy="0"/>
        </a:xfrm>
      </p:grpSpPr>
      <p:pic>
        <p:nvPicPr>
          <p:cNvPr id="5" name="Picture 4" descr="A picture containing text, indoor&#10;&#10;Description automatically generated">
            <a:extLst>
              <a:ext uri="{FF2B5EF4-FFF2-40B4-BE49-F238E27FC236}">
                <a16:creationId xmlns:a16="http://schemas.microsoft.com/office/drawing/2014/main" id="{AB898B09-FD1D-4916-A1AA-33155040DFB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70" y="4808"/>
            <a:ext cx="12197670" cy="6858000"/>
          </a:xfrm>
          <a:prstGeom prst="rect">
            <a:avLst/>
          </a:prstGeom>
        </p:spPr>
      </p:pic>
      <p:sp>
        <p:nvSpPr>
          <p:cNvPr id="7" name="Rectangle 6">
            <a:extLst>
              <a:ext uri="{FF2B5EF4-FFF2-40B4-BE49-F238E27FC236}">
                <a16:creationId xmlns:a16="http://schemas.microsoft.com/office/drawing/2014/main" id="{5DC145C7-F2A5-44D3-AEA9-651DEC7E0427}"/>
              </a:ext>
            </a:extLst>
          </p:cNvPr>
          <p:cNvSpPr/>
          <p:nvPr userDrawn="1"/>
        </p:nvSpPr>
        <p:spPr>
          <a:xfrm>
            <a:off x="5206321" y="685357"/>
            <a:ext cx="6985679" cy="11271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feld 1">
            <a:extLst>
              <a:ext uri="{FF2B5EF4-FFF2-40B4-BE49-F238E27FC236}">
                <a16:creationId xmlns:a16="http://schemas.microsoft.com/office/drawing/2014/main" id="{FF758696-2B40-3144-A6D7-20D7C1AC6F43}"/>
              </a:ext>
            </a:extLst>
          </p:cNvPr>
          <p:cNvSpPr txBox="1"/>
          <p:nvPr userDrawn="1"/>
        </p:nvSpPr>
        <p:spPr>
          <a:xfrm>
            <a:off x="-1466335" y="3064476"/>
            <a:ext cx="184731" cy="369332"/>
          </a:xfrm>
          <a:prstGeom prst="rect">
            <a:avLst/>
          </a:prstGeom>
          <a:noFill/>
        </p:spPr>
        <p:txBody>
          <a:bodyPr wrap="none" rtlCol="0">
            <a:spAutoFit/>
          </a:bodyPr>
          <a:lstStyle/>
          <a:p>
            <a:endParaRPr lang="de-DE" dirty="0"/>
          </a:p>
        </p:txBody>
      </p:sp>
      <p:sp>
        <p:nvSpPr>
          <p:cNvPr id="8" name="Textplatzhalter 15">
            <a:extLst>
              <a:ext uri="{FF2B5EF4-FFF2-40B4-BE49-F238E27FC236}">
                <a16:creationId xmlns:a16="http://schemas.microsoft.com/office/drawing/2014/main" id="{FB5118DE-C4E6-4CDA-8C51-E4DAD3DE19A2}"/>
              </a:ext>
            </a:extLst>
          </p:cNvPr>
          <p:cNvSpPr>
            <a:spLocks noGrp="1"/>
          </p:cNvSpPr>
          <p:nvPr>
            <p:ph type="body" sz="quarter" idx="14" hasCustomPrompt="1"/>
          </p:nvPr>
        </p:nvSpPr>
        <p:spPr>
          <a:xfrm>
            <a:off x="5206321" y="685357"/>
            <a:ext cx="6991349" cy="1127100"/>
          </a:xfrm>
          <a:noFill/>
        </p:spPr>
        <p:txBody>
          <a:bodyPr wrap="square" lIns="320040" tIns="316800" rIns="722376" bIns="316800" anchor="ctr">
            <a:spAutoFit/>
          </a:bodyPr>
          <a:lstStyle>
            <a:lvl1pPr marL="0" indent="0" algn="r">
              <a:lnSpc>
                <a:spcPts val="3800"/>
              </a:lnSpc>
              <a:buNone/>
              <a:defRPr sz="3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3pPr marL="914400" indent="0">
              <a:buNone/>
              <a:defRPr/>
            </a:lvl3pPr>
          </a:lstStyle>
          <a:p>
            <a:pPr lvl="0"/>
            <a:r>
              <a:rPr lang="de-DE" dirty="0"/>
              <a:t>Section title</a:t>
            </a:r>
          </a:p>
        </p:txBody>
      </p:sp>
      <p:sp>
        <p:nvSpPr>
          <p:cNvPr id="9" name="Rechteck 4">
            <a:extLst>
              <a:ext uri="{FF2B5EF4-FFF2-40B4-BE49-F238E27FC236}">
                <a16:creationId xmlns:a16="http://schemas.microsoft.com/office/drawing/2014/main" id="{6F45CD5D-0A32-40F4-88C1-FD47C1FA1C00}"/>
              </a:ext>
            </a:extLst>
          </p:cNvPr>
          <p:cNvSpPr/>
          <p:nvPr userDrawn="1"/>
        </p:nvSpPr>
        <p:spPr>
          <a:xfrm flipH="1">
            <a:off x="11649776" y="1096507"/>
            <a:ext cx="542224" cy="278232"/>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 name="connsiteX0" fmla="*/ 1310640 w 1998894"/>
              <a:gd name="connsiteY0" fmla="*/ 6096 h 277978"/>
              <a:gd name="connsiteX1" fmla="*/ 1998894 w 1998894"/>
              <a:gd name="connsiteY1" fmla="*/ 0 h 277978"/>
              <a:gd name="connsiteX2" fmla="*/ 1830644 w 1998894"/>
              <a:gd name="connsiteY2" fmla="*/ 277978 h 277978"/>
              <a:gd name="connsiteX3" fmla="*/ 0 w 1998894"/>
              <a:gd name="connsiteY3" fmla="*/ 277978 h 277978"/>
              <a:gd name="connsiteX4" fmla="*/ 1310640 w 1998894"/>
              <a:gd name="connsiteY4" fmla="*/ 6096 h 277978"/>
              <a:gd name="connsiteX0" fmla="*/ 0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0 w 688254"/>
              <a:gd name="connsiteY4" fmla="*/ 6096 h 277978"/>
              <a:gd name="connsiteX0" fmla="*/ 237744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237744 w 688254"/>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65786 h 277978"/>
              <a:gd name="connsiteX4" fmla="*/ 0 w 450510"/>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6096 h 277978"/>
              <a:gd name="connsiteX0" fmla="*/ 0 w 450510"/>
              <a:gd name="connsiteY0" fmla="*/ 2921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2921 h 277978"/>
              <a:gd name="connsiteX0" fmla="*/ 0 w 450510"/>
              <a:gd name="connsiteY0" fmla="*/ 0 h 278232"/>
              <a:gd name="connsiteX1" fmla="*/ 450510 w 450510"/>
              <a:gd name="connsiteY1" fmla="*/ 254 h 278232"/>
              <a:gd name="connsiteX2" fmla="*/ 282260 w 450510"/>
              <a:gd name="connsiteY2" fmla="*/ 278232 h 278232"/>
              <a:gd name="connsiteX3" fmla="*/ 0 w 450510"/>
              <a:gd name="connsiteY3" fmla="*/ 278232 h 278232"/>
              <a:gd name="connsiteX4" fmla="*/ 0 w 450510"/>
              <a:gd name="connsiteY4" fmla="*/ 0 h 278232"/>
              <a:gd name="connsiteX0" fmla="*/ 0 w 549364"/>
              <a:gd name="connsiteY0" fmla="*/ 0 h 278232"/>
              <a:gd name="connsiteX1" fmla="*/ 549364 w 549364"/>
              <a:gd name="connsiteY1" fmla="*/ 254 h 278232"/>
              <a:gd name="connsiteX2" fmla="*/ 381114 w 549364"/>
              <a:gd name="connsiteY2" fmla="*/ 278232 h 278232"/>
              <a:gd name="connsiteX3" fmla="*/ 98854 w 549364"/>
              <a:gd name="connsiteY3" fmla="*/ 278232 h 278232"/>
              <a:gd name="connsiteX4" fmla="*/ 0 w 549364"/>
              <a:gd name="connsiteY4" fmla="*/ 0 h 278232"/>
              <a:gd name="connsiteX0" fmla="*/ 8238 w 557602"/>
              <a:gd name="connsiteY0" fmla="*/ 0 h 286470"/>
              <a:gd name="connsiteX1" fmla="*/ 557602 w 557602"/>
              <a:gd name="connsiteY1" fmla="*/ 254 h 286470"/>
              <a:gd name="connsiteX2" fmla="*/ 389352 w 557602"/>
              <a:gd name="connsiteY2" fmla="*/ 278232 h 286470"/>
              <a:gd name="connsiteX3" fmla="*/ 0 w 557602"/>
              <a:gd name="connsiteY3" fmla="*/ 286470 h 286470"/>
              <a:gd name="connsiteX4" fmla="*/ 8238 w 557602"/>
              <a:gd name="connsiteY4" fmla="*/ 0 h 286470"/>
              <a:gd name="connsiteX0" fmla="*/ 18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888 w 551252"/>
              <a:gd name="connsiteY4" fmla="*/ 0 h 286470"/>
              <a:gd name="connsiteX0" fmla="*/ 145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4588 w 551252"/>
              <a:gd name="connsiteY4" fmla="*/ 0 h 286470"/>
              <a:gd name="connsiteX0" fmla="*/ 1888 w 538552"/>
              <a:gd name="connsiteY0" fmla="*/ 0 h 289645"/>
              <a:gd name="connsiteX1" fmla="*/ 538552 w 538552"/>
              <a:gd name="connsiteY1" fmla="*/ 254 h 289645"/>
              <a:gd name="connsiteX2" fmla="*/ 370302 w 538552"/>
              <a:gd name="connsiteY2" fmla="*/ 278232 h 289645"/>
              <a:gd name="connsiteX3" fmla="*/ 0 w 538552"/>
              <a:gd name="connsiteY3" fmla="*/ 289645 h 289645"/>
              <a:gd name="connsiteX4" fmla="*/ 1888 w 538552"/>
              <a:gd name="connsiteY4" fmla="*/ 0 h 289645"/>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1284 h 278232"/>
              <a:gd name="connsiteX4" fmla="*/ 5560 w 542224"/>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4957 h 278232"/>
              <a:gd name="connsiteX4" fmla="*/ 5560 w 542224"/>
              <a:gd name="connsiteY4" fmla="*/ 0 h 278232"/>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8132 h 278232"/>
              <a:gd name="connsiteX4" fmla="*/ 2385 w 539049"/>
              <a:gd name="connsiteY4" fmla="*/ 0 h 278232"/>
              <a:gd name="connsiteX0" fmla="*/ 2385 w 539049"/>
              <a:gd name="connsiteY0" fmla="*/ 0 h 281307"/>
              <a:gd name="connsiteX1" fmla="*/ 539049 w 539049"/>
              <a:gd name="connsiteY1" fmla="*/ 254 h 281307"/>
              <a:gd name="connsiteX2" fmla="*/ 370799 w 539049"/>
              <a:gd name="connsiteY2" fmla="*/ 278232 h 281307"/>
              <a:gd name="connsiteX3" fmla="*/ 0 w 539049"/>
              <a:gd name="connsiteY3" fmla="*/ 281307 h 281307"/>
              <a:gd name="connsiteX4" fmla="*/ 2385 w 539049"/>
              <a:gd name="connsiteY4" fmla="*/ 0 h 281307"/>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4957 h 278232"/>
              <a:gd name="connsiteX4" fmla="*/ 2385 w 539049"/>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8132 h 278232"/>
              <a:gd name="connsiteX4" fmla="*/ 5560 w 542224"/>
              <a:gd name="connsiteY4" fmla="*/ 0 h 27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24" h="278232">
                <a:moveTo>
                  <a:pt x="5560" y="0"/>
                </a:moveTo>
                <a:lnTo>
                  <a:pt x="542224" y="254"/>
                </a:lnTo>
                <a:lnTo>
                  <a:pt x="373974" y="278232"/>
                </a:lnTo>
                <a:lnTo>
                  <a:pt x="0" y="278132"/>
                </a:lnTo>
                <a:cubicBezTo>
                  <a:pt x="629" y="182642"/>
                  <a:pt x="4931" y="95490"/>
                  <a:pt x="5560" y="0"/>
                </a:cubicBez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spTree>
    <p:extLst>
      <p:ext uri="{BB962C8B-B14F-4D97-AF65-F5344CB8AC3E}">
        <p14:creationId xmlns:p14="http://schemas.microsoft.com/office/powerpoint/2010/main" val="268227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SectionSlide">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811CED53-2AAE-0F43-9182-69E23E862C7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15" b="-425"/>
          <a:stretch/>
        </p:blipFill>
        <p:spPr>
          <a:xfrm>
            <a:off x="-5862" y="-7952"/>
            <a:ext cx="12197862" cy="6941489"/>
          </a:xfrm>
          <a:prstGeom prst="rect">
            <a:avLst/>
          </a:prstGeom>
        </p:spPr>
      </p:pic>
      <p:sp>
        <p:nvSpPr>
          <p:cNvPr id="6" name="Rectangle 5">
            <a:extLst>
              <a:ext uri="{FF2B5EF4-FFF2-40B4-BE49-F238E27FC236}">
                <a16:creationId xmlns:a16="http://schemas.microsoft.com/office/drawing/2014/main" id="{983A9BA2-DC37-4338-B97F-AF5BDBDE5625}"/>
              </a:ext>
            </a:extLst>
          </p:cNvPr>
          <p:cNvSpPr/>
          <p:nvPr userDrawn="1"/>
        </p:nvSpPr>
        <p:spPr>
          <a:xfrm>
            <a:off x="-16372" y="5217435"/>
            <a:ext cx="6991350" cy="11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platzhalter 15">
            <a:extLst>
              <a:ext uri="{FF2B5EF4-FFF2-40B4-BE49-F238E27FC236}">
                <a16:creationId xmlns:a16="http://schemas.microsoft.com/office/drawing/2014/main" id="{2C627CC9-7E94-4B35-936C-97D4072EE340}"/>
              </a:ext>
            </a:extLst>
          </p:cNvPr>
          <p:cNvSpPr>
            <a:spLocks noGrp="1"/>
          </p:cNvSpPr>
          <p:nvPr>
            <p:ph type="body" sz="quarter" idx="13" hasCustomPrompt="1"/>
          </p:nvPr>
        </p:nvSpPr>
        <p:spPr>
          <a:xfrm>
            <a:off x="292546" y="5217435"/>
            <a:ext cx="6682432" cy="1127100"/>
          </a:xfrm>
          <a:noFill/>
        </p:spPr>
        <p:txBody>
          <a:bodyPr wrap="square" lIns="468000" tIns="316800" rIns="316800" bIns="316800" anchor="ctr">
            <a:spAutoFit/>
          </a:bodyPr>
          <a:lstStyle>
            <a:lvl1pPr marL="0" indent="0">
              <a:lnSpc>
                <a:spcPts val="3800"/>
              </a:lnSpc>
              <a:buNone/>
              <a:defRPr sz="3200" b="0" i="0">
                <a:solidFill>
                  <a:srgbClr val="003D5B"/>
                </a:solidFill>
                <a:latin typeface="Open Sans" panose="020B0606030504020204" pitchFamily="34" charset="0"/>
                <a:ea typeface="Open Sans" panose="020B0606030504020204" pitchFamily="34" charset="0"/>
                <a:cs typeface="Open Sans" panose="020B0606030504020204" pitchFamily="34" charset="0"/>
              </a:defRPr>
            </a:lvl1pPr>
            <a:lvl3pPr marL="914400" indent="0">
              <a:buNone/>
              <a:defRPr/>
            </a:lvl3pPr>
          </a:lstStyle>
          <a:p>
            <a:pPr lvl="0"/>
            <a:r>
              <a:rPr lang="de-DE" dirty="0"/>
              <a:t>Section title</a:t>
            </a:r>
          </a:p>
        </p:txBody>
      </p:sp>
      <p:sp>
        <p:nvSpPr>
          <p:cNvPr id="4" name="Rechteck 4">
            <a:extLst>
              <a:ext uri="{FF2B5EF4-FFF2-40B4-BE49-F238E27FC236}">
                <a16:creationId xmlns:a16="http://schemas.microsoft.com/office/drawing/2014/main" id="{73A960AA-6425-4B2E-89CA-CB6D8117914C}"/>
              </a:ext>
            </a:extLst>
          </p:cNvPr>
          <p:cNvSpPr/>
          <p:nvPr userDrawn="1"/>
        </p:nvSpPr>
        <p:spPr>
          <a:xfrm>
            <a:off x="-16372" y="5676213"/>
            <a:ext cx="542224" cy="278232"/>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 name="connsiteX0" fmla="*/ 1310640 w 1998894"/>
              <a:gd name="connsiteY0" fmla="*/ 6096 h 277978"/>
              <a:gd name="connsiteX1" fmla="*/ 1998894 w 1998894"/>
              <a:gd name="connsiteY1" fmla="*/ 0 h 277978"/>
              <a:gd name="connsiteX2" fmla="*/ 1830644 w 1998894"/>
              <a:gd name="connsiteY2" fmla="*/ 277978 h 277978"/>
              <a:gd name="connsiteX3" fmla="*/ 0 w 1998894"/>
              <a:gd name="connsiteY3" fmla="*/ 277978 h 277978"/>
              <a:gd name="connsiteX4" fmla="*/ 1310640 w 1998894"/>
              <a:gd name="connsiteY4" fmla="*/ 6096 h 277978"/>
              <a:gd name="connsiteX0" fmla="*/ 0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0 w 688254"/>
              <a:gd name="connsiteY4" fmla="*/ 6096 h 277978"/>
              <a:gd name="connsiteX0" fmla="*/ 237744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237744 w 688254"/>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65786 h 277978"/>
              <a:gd name="connsiteX4" fmla="*/ 0 w 450510"/>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6096 h 277978"/>
              <a:gd name="connsiteX0" fmla="*/ 0 w 450510"/>
              <a:gd name="connsiteY0" fmla="*/ 2921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2921 h 277978"/>
              <a:gd name="connsiteX0" fmla="*/ 0 w 450510"/>
              <a:gd name="connsiteY0" fmla="*/ 0 h 278232"/>
              <a:gd name="connsiteX1" fmla="*/ 450510 w 450510"/>
              <a:gd name="connsiteY1" fmla="*/ 254 h 278232"/>
              <a:gd name="connsiteX2" fmla="*/ 282260 w 450510"/>
              <a:gd name="connsiteY2" fmla="*/ 278232 h 278232"/>
              <a:gd name="connsiteX3" fmla="*/ 0 w 450510"/>
              <a:gd name="connsiteY3" fmla="*/ 278232 h 278232"/>
              <a:gd name="connsiteX4" fmla="*/ 0 w 450510"/>
              <a:gd name="connsiteY4" fmla="*/ 0 h 278232"/>
              <a:gd name="connsiteX0" fmla="*/ 0 w 549364"/>
              <a:gd name="connsiteY0" fmla="*/ 0 h 278232"/>
              <a:gd name="connsiteX1" fmla="*/ 549364 w 549364"/>
              <a:gd name="connsiteY1" fmla="*/ 254 h 278232"/>
              <a:gd name="connsiteX2" fmla="*/ 381114 w 549364"/>
              <a:gd name="connsiteY2" fmla="*/ 278232 h 278232"/>
              <a:gd name="connsiteX3" fmla="*/ 98854 w 549364"/>
              <a:gd name="connsiteY3" fmla="*/ 278232 h 278232"/>
              <a:gd name="connsiteX4" fmla="*/ 0 w 549364"/>
              <a:gd name="connsiteY4" fmla="*/ 0 h 278232"/>
              <a:gd name="connsiteX0" fmla="*/ 8238 w 557602"/>
              <a:gd name="connsiteY0" fmla="*/ 0 h 286470"/>
              <a:gd name="connsiteX1" fmla="*/ 557602 w 557602"/>
              <a:gd name="connsiteY1" fmla="*/ 254 h 286470"/>
              <a:gd name="connsiteX2" fmla="*/ 389352 w 557602"/>
              <a:gd name="connsiteY2" fmla="*/ 278232 h 286470"/>
              <a:gd name="connsiteX3" fmla="*/ 0 w 557602"/>
              <a:gd name="connsiteY3" fmla="*/ 286470 h 286470"/>
              <a:gd name="connsiteX4" fmla="*/ 8238 w 557602"/>
              <a:gd name="connsiteY4" fmla="*/ 0 h 286470"/>
              <a:gd name="connsiteX0" fmla="*/ 18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888 w 551252"/>
              <a:gd name="connsiteY4" fmla="*/ 0 h 286470"/>
              <a:gd name="connsiteX0" fmla="*/ 145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4588 w 551252"/>
              <a:gd name="connsiteY4" fmla="*/ 0 h 286470"/>
              <a:gd name="connsiteX0" fmla="*/ 1888 w 538552"/>
              <a:gd name="connsiteY0" fmla="*/ 0 h 289645"/>
              <a:gd name="connsiteX1" fmla="*/ 538552 w 538552"/>
              <a:gd name="connsiteY1" fmla="*/ 254 h 289645"/>
              <a:gd name="connsiteX2" fmla="*/ 370302 w 538552"/>
              <a:gd name="connsiteY2" fmla="*/ 278232 h 289645"/>
              <a:gd name="connsiteX3" fmla="*/ 0 w 538552"/>
              <a:gd name="connsiteY3" fmla="*/ 289645 h 289645"/>
              <a:gd name="connsiteX4" fmla="*/ 1888 w 538552"/>
              <a:gd name="connsiteY4" fmla="*/ 0 h 289645"/>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1284 h 278232"/>
              <a:gd name="connsiteX4" fmla="*/ 5560 w 542224"/>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4957 h 278232"/>
              <a:gd name="connsiteX4" fmla="*/ 5560 w 542224"/>
              <a:gd name="connsiteY4" fmla="*/ 0 h 278232"/>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8132 h 278232"/>
              <a:gd name="connsiteX4" fmla="*/ 2385 w 539049"/>
              <a:gd name="connsiteY4" fmla="*/ 0 h 278232"/>
              <a:gd name="connsiteX0" fmla="*/ 2385 w 539049"/>
              <a:gd name="connsiteY0" fmla="*/ 0 h 281307"/>
              <a:gd name="connsiteX1" fmla="*/ 539049 w 539049"/>
              <a:gd name="connsiteY1" fmla="*/ 254 h 281307"/>
              <a:gd name="connsiteX2" fmla="*/ 370799 w 539049"/>
              <a:gd name="connsiteY2" fmla="*/ 278232 h 281307"/>
              <a:gd name="connsiteX3" fmla="*/ 0 w 539049"/>
              <a:gd name="connsiteY3" fmla="*/ 281307 h 281307"/>
              <a:gd name="connsiteX4" fmla="*/ 2385 w 539049"/>
              <a:gd name="connsiteY4" fmla="*/ 0 h 281307"/>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4957 h 278232"/>
              <a:gd name="connsiteX4" fmla="*/ 2385 w 539049"/>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8132 h 278232"/>
              <a:gd name="connsiteX4" fmla="*/ 5560 w 542224"/>
              <a:gd name="connsiteY4" fmla="*/ 0 h 27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24" h="278232">
                <a:moveTo>
                  <a:pt x="5560" y="0"/>
                </a:moveTo>
                <a:lnTo>
                  <a:pt x="542224" y="254"/>
                </a:lnTo>
                <a:lnTo>
                  <a:pt x="373974" y="278232"/>
                </a:lnTo>
                <a:lnTo>
                  <a:pt x="0" y="278132"/>
                </a:lnTo>
                <a:cubicBezTo>
                  <a:pt x="629" y="182642"/>
                  <a:pt x="4931" y="95490"/>
                  <a:pt x="5560" y="0"/>
                </a:cubicBez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spTree>
    <p:extLst>
      <p:ext uri="{BB962C8B-B14F-4D97-AF65-F5344CB8AC3E}">
        <p14:creationId xmlns:p14="http://schemas.microsoft.com/office/powerpoint/2010/main" val="59411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Section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91B0AB-EB00-E941-B780-02D9D40A0A1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83A9BA2-DC37-4338-B97F-AF5BDBDE5625}"/>
              </a:ext>
            </a:extLst>
          </p:cNvPr>
          <p:cNvSpPr/>
          <p:nvPr userDrawn="1"/>
        </p:nvSpPr>
        <p:spPr>
          <a:xfrm>
            <a:off x="-16372" y="5217435"/>
            <a:ext cx="6991350" cy="11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platzhalter 15">
            <a:extLst>
              <a:ext uri="{FF2B5EF4-FFF2-40B4-BE49-F238E27FC236}">
                <a16:creationId xmlns:a16="http://schemas.microsoft.com/office/drawing/2014/main" id="{2C627CC9-7E94-4B35-936C-97D4072EE340}"/>
              </a:ext>
            </a:extLst>
          </p:cNvPr>
          <p:cNvSpPr>
            <a:spLocks noGrp="1"/>
          </p:cNvSpPr>
          <p:nvPr>
            <p:ph type="body" sz="quarter" idx="13" hasCustomPrompt="1"/>
          </p:nvPr>
        </p:nvSpPr>
        <p:spPr>
          <a:xfrm>
            <a:off x="292546" y="5217435"/>
            <a:ext cx="6682432" cy="1127100"/>
          </a:xfrm>
          <a:noFill/>
        </p:spPr>
        <p:txBody>
          <a:bodyPr wrap="square" lIns="468000" tIns="316800" rIns="316800" bIns="316800" anchor="ctr">
            <a:spAutoFit/>
          </a:bodyPr>
          <a:lstStyle>
            <a:lvl1pPr marL="0" indent="0">
              <a:lnSpc>
                <a:spcPts val="3800"/>
              </a:lnSpc>
              <a:buNone/>
              <a:defRPr sz="3200" b="0" i="0">
                <a:solidFill>
                  <a:srgbClr val="003D5B"/>
                </a:solidFill>
                <a:latin typeface="Open Sans" panose="020B0606030504020204" pitchFamily="34" charset="0"/>
                <a:ea typeface="Open Sans" panose="020B0606030504020204" pitchFamily="34" charset="0"/>
                <a:cs typeface="Open Sans" panose="020B0606030504020204" pitchFamily="34" charset="0"/>
              </a:defRPr>
            </a:lvl1pPr>
            <a:lvl3pPr marL="914400" indent="0">
              <a:buNone/>
              <a:defRPr/>
            </a:lvl3pPr>
          </a:lstStyle>
          <a:p>
            <a:pPr lvl="0"/>
            <a:r>
              <a:rPr lang="de-DE" dirty="0"/>
              <a:t>Section title</a:t>
            </a:r>
          </a:p>
        </p:txBody>
      </p:sp>
      <p:sp>
        <p:nvSpPr>
          <p:cNvPr id="4" name="Rechteck 4">
            <a:extLst>
              <a:ext uri="{FF2B5EF4-FFF2-40B4-BE49-F238E27FC236}">
                <a16:creationId xmlns:a16="http://schemas.microsoft.com/office/drawing/2014/main" id="{73A960AA-6425-4B2E-89CA-CB6D8117914C}"/>
              </a:ext>
            </a:extLst>
          </p:cNvPr>
          <p:cNvSpPr/>
          <p:nvPr userDrawn="1"/>
        </p:nvSpPr>
        <p:spPr>
          <a:xfrm>
            <a:off x="-16372" y="5676213"/>
            <a:ext cx="542224" cy="278232"/>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 name="connsiteX0" fmla="*/ 1310640 w 1998894"/>
              <a:gd name="connsiteY0" fmla="*/ 6096 h 277978"/>
              <a:gd name="connsiteX1" fmla="*/ 1998894 w 1998894"/>
              <a:gd name="connsiteY1" fmla="*/ 0 h 277978"/>
              <a:gd name="connsiteX2" fmla="*/ 1830644 w 1998894"/>
              <a:gd name="connsiteY2" fmla="*/ 277978 h 277978"/>
              <a:gd name="connsiteX3" fmla="*/ 0 w 1998894"/>
              <a:gd name="connsiteY3" fmla="*/ 277978 h 277978"/>
              <a:gd name="connsiteX4" fmla="*/ 1310640 w 1998894"/>
              <a:gd name="connsiteY4" fmla="*/ 6096 h 277978"/>
              <a:gd name="connsiteX0" fmla="*/ 0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0 w 688254"/>
              <a:gd name="connsiteY4" fmla="*/ 6096 h 277978"/>
              <a:gd name="connsiteX0" fmla="*/ 237744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237744 w 688254"/>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65786 h 277978"/>
              <a:gd name="connsiteX4" fmla="*/ 0 w 450510"/>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6096 h 277978"/>
              <a:gd name="connsiteX0" fmla="*/ 0 w 450510"/>
              <a:gd name="connsiteY0" fmla="*/ 2921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2921 h 277978"/>
              <a:gd name="connsiteX0" fmla="*/ 0 w 450510"/>
              <a:gd name="connsiteY0" fmla="*/ 0 h 278232"/>
              <a:gd name="connsiteX1" fmla="*/ 450510 w 450510"/>
              <a:gd name="connsiteY1" fmla="*/ 254 h 278232"/>
              <a:gd name="connsiteX2" fmla="*/ 282260 w 450510"/>
              <a:gd name="connsiteY2" fmla="*/ 278232 h 278232"/>
              <a:gd name="connsiteX3" fmla="*/ 0 w 450510"/>
              <a:gd name="connsiteY3" fmla="*/ 278232 h 278232"/>
              <a:gd name="connsiteX4" fmla="*/ 0 w 450510"/>
              <a:gd name="connsiteY4" fmla="*/ 0 h 278232"/>
              <a:gd name="connsiteX0" fmla="*/ 0 w 549364"/>
              <a:gd name="connsiteY0" fmla="*/ 0 h 278232"/>
              <a:gd name="connsiteX1" fmla="*/ 549364 w 549364"/>
              <a:gd name="connsiteY1" fmla="*/ 254 h 278232"/>
              <a:gd name="connsiteX2" fmla="*/ 381114 w 549364"/>
              <a:gd name="connsiteY2" fmla="*/ 278232 h 278232"/>
              <a:gd name="connsiteX3" fmla="*/ 98854 w 549364"/>
              <a:gd name="connsiteY3" fmla="*/ 278232 h 278232"/>
              <a:gd name="connsiteX4" fmla="*/ 0 w 549364"/>
              <a:gd name="connsiteY4" fmla="*/ 0 h 278232"/>
              <a:gd name="connsiteX0" fmla="*/ 8238 w 557602"/>
              <a:gd name="connsiteY0" fmla="*/ 0 h 286470"/>
              <a:gd name="connsiteX1" fmla="*/ 557602 w 557602"/>
              <a:gd name="connsiteY1" fmla="*/ 254 h 286470"/>
              <a:gd name="connsiteX2" fmla="*/ 389352 w 557602"/>
              <a:gd name="connsiteY2" fmla="*/ 278232 h 286470"/>
              <a:gd name="connsiteX3" fmla="*/ 0 w 557602"/>
              <a:gd name="connsiteY3" fmla="*/ 286470 h 286470"/>
              <a:gd name="connsiteX4" fmla="*/ 8238 w 557602"/>
              <a:gd name="connsiteY4" fmla="*/ 0 h 286470"/>
              <a:gd name="connsiteX0" fmla="*/ 18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888 w 551252"/>
              <a:gd name="connsiteY4" fmla="*/ 0 h 286470"/>
              <a:gd name="connsiteX0" fmla="*/ 145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4588 w 551252"/>
              <a:gd name="connsiteY4" fmla="*/ 0 h 286470"/>
              <a:gd name="connsiteX0" fmla="*/ 1888 w 538552"/>
              <a:gd name="connsiteY0" fmla="*/ 0 h 289645"/>
              <a:gd name="connsiteX1" fmla="*/ 538552 w 538552"/>
              <a:gd name="connsiteY1" fmla="*/ 254 h 289645"/>
              <a:gd name="connsiteX2" fmla="*/ 370302 w 538552"/>
              <a:gd name="connsiteY2" fmla="*/ 278232 h 289645"/>
              <a:gd name="connsiteX3" fmla="*/ 0 w 538552"/>
              <a:gd name="connsiteY3" fmla="*/ 289645 h 289645"/>
              <a:gd name="connsiteX4" fmla="*/ 1888 w 538552"/>
              <a:gd name="connsiteY4" fmla="*/ 0 h 289645"/>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1284 h 278232"/>
              <a:gd name="connsiteX4" fmla="*/ 5560 w 542224"/>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4957 h 278232"/>
              <a:gd name="connsiteX4" fmla="*/ 5560 w 542224"/>
              <a:gd name="connsiteY4" fmla="*/ 0 h 278232"/>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8132 h 278232"/>
              <a:gd name="connsiteX4" fmla="*/ 2385 w 539049"/>
              <a:gd name="connsiteY4" fmla="*/ 0 h 278232"/>
              <a:gd name="connsiteX0" fmla="*/ 2385 w 539049"/>
              <a:gd name="connsiteY0" fmla="*/ 0 h 281307"/>
              <a:gd name="connsiteX1" fmla="*/ 539049 w 539049"/>
              <a:gd name="connsiteY1" fmla="*/ 254 h 281307"/>
              <a:gd name="connsiteX2" fmla="*/ 370799 w 539049"/>
              <a:gd name="connsiteY2" fmla="*/ 278232 h 281307"/>
              <a:gd name="connsiteX3" fmla="*/ 0 w 539049"/>
              <a:gd name="connsiteY3" fmla="*/ 281307 h 281307"/>
              <a:gd name="connsiteX4" fmla="*/ 2385 w 539049"/>
              <a:gd name="connsiteY4" fmla="*/ 0 h 281307"/>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4957 h 278232"/>
              <a:gd name="connsiteX4" fmla="*/ 2385 w 539049"/>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8132 h 278232"/>
              <a:gd name="connsiteX4" fmla="*/ 5560 w 542224"/>
              <a:gd name="connsiteY4" fmla="*/ 0 h 27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24" h="278232">
                <a:moveTo>
                  <a:pt x="5560" y="0"/>
                </a:moveTo>
                <a:lnTo>
                  <a:pt x="542224" y="254"/>
                </a:lnTo>
                <a:lnTo>
                  <a:pt x="373974" y="278232"/>
                </a:lnTo>
                <a:lnTo>
                  <a:pt x="0" y="278132"/>
                </a:lnTo>
                <a:cubicBezTo>
                  <a:pt x="629" y="182642"/>
                  <a:pt x="4931" y="95490"/>
                  <a:pt x="5560" y="0"/>
                </a:cubicBez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spTree>
    <p:extLst>
      <p:ext uri="{BB962C8B-B14F-4D97-AF65-F5344CB8AC3E}">
        <p14:creationId xmlns:p14="http://schemas.microsoft.com/office/powerpoint/2010/main" val="71367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Section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A386B-15F4-453E-A5DE-87B294144AF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7670" cy="6921834"/>
          </a:xfrm>
          <a:prstGeom prst="rect">
            <a:avLst/>
          </a:prstGeom>
        </p:spPr>
      </p:pic>
      <p:sp>
        <p:nvSpPr>
          <p:cNvPr id="6" name="Textplatzhalter 15">
            <a:extLst>
              <a:ext uri="{FF2B5EF4-FFF2-40B4-BE49-F238E27FC236}">
                <a16:creationId xmlns:a16="http://schemas.microsoft.com/office/drawing/2014/main" id="{72EA6E9A-48EC-4666-BDB2-C3E719483D3D}"/>
              </a:ext>
            </a:extLst>
          </p:cNvPr>
          <p:cNvSpPr>
            <a:spLocks noGrp="1"/>
          </p:cNvSpPr>
          <p:nvPr>
            <p:ph type="body" sz="quarter" idx="14" hasCustomPrompt="1"/>
          </p:nvPr>
        </p:nvSpPr>
        <p:spPr>
          <a:xfrm>
            <a:off x="5206321" y="685357"/>
            <a:ext cx="6991350" cy="1127100"/>
          </a:xfrm>
          <a:noFill/>
        </p:spPr>
        <p:txBody>
          <a:bodyPr wrap="square" lIns="320040" tIns="316800" rIns="722376" bIns="316800" anchor="ctr">
            <a:spAutoFit/>
          </a:bodyPr>
          <a:lstStyle>
            <a:lvl1pPr marL="0" indent="0" algn="r">
              <a:lnSpc>
                <a:spcPts val="3800"/>
              </a:lnSpc>
              <a:buNone/>
              <a:defRPr sz="3200" b="0" i="0">
                <a:solidFill>
                  <a:srgbClr val="003D5B"/>
                </a:solidFill>
                <a:latin typeface="Open Sans" panose="020B0606030504020204" pitchFamily="34" charset="0"/>
                <a:ea typeface="Open Sans" panose="020B0606030504020204" pitchFamily="34" charset="0"/>
                <a:cs typeface="Open Sans" panose="020B0606030504020204" pitchFamily="34" charset="0"/>
              </a:defRPr>
            </a:lvl1pPr>
            <a:lvl3pPr marL="914400" indent="0">
              <a:buNone/>
              <a:defRPr/>
            </a:lvl3pPr>
          </a:lstStyle>
          <a:p>
            <a:pPr lvl="0"/>
            <a:r>
              <a:rPr lang="de-DE" dirty="0"/>
              <a:t>Section title</a:t>
            </a:r>
          </a:p>
        </p:txBody>
      </p:sp>
      <p:sp>
        <p:nvSpPr>
          <p:cNvPr id="7" name="Rechteck 4">
            <a:extLst>
              <a:ext uri="{FF2B5EF4-FFF2-40B4-BE49-F238E27FC236}">
                <a16:creationId xmlns:a16="http://schemas.microsoft.com/office/drawing/2014/main" id="{CEAE7DF3-4123-4934-95BC-AA3F19C938F4}"/>
              </a:ext>
            </a:extLst>
          </p:cNvPr>
          <p:cNvSpPr/>
          <p:nvPr userDrawn="1"/>
        </p:nvSpPr>
        <p:spPr>
          <a:xfrm flipH="1">
            <a:off x="11649776" y="1096507"/>
            <a:ext cx="542224" cy="278232"/>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 name="connsiteX0" fmla="*/ 1310640 w 1998894"/>
              <a:gd name="connsiteY0" fmla="*/ 6096 h 277978"/>
              <a:gd name="connsiteX1" fmla="*/ 1998894 w 1998894"/>
              <a:gd name="connsiteY1" fmla="*/ 0 h 277978"/>
              <a:gd name="connsiteX2" fmla="*/ 1830644 w 1998894"/>
              <a:gd name="connsiteY2" fmla="*/ 277978 h 277978"/>
              <a:gd name="connsiteX3" fmla="*/ 0 w 1998894"/>
              <a:gd name="connsiteY3" fmla="*/ 277978 h 277978"/>
              <a:gd name="connsiteX4" fmla="*/ 1310640 w 1998894"/>
              <a:gd name="connsiteY4" fmla="*/ 6096 h 277978"/>
              <a:gd name="connsiteX0" fmla="*/ 0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0 w 688254"/>
              <a:gd name="connsiteY4" fmla="*/ 6096 h 277978"/>
              <a:gd name="connsiteX0" fmla="*/ 237744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237744 w 688254"/>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65786 h 277978"/>
              <a:gd name="connsiteX4" fmla="*/ 0 w 450510"/>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6096 h 277978"/>
              <a:gd name="connsiteX0" fmla="*/ 0 w 450510"/>
              <a:gd name="connsiteY0" fmla="*/ 2921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2921 h 277978"/>
              <a:gd name="connsiteX0" fmla="*/ 0 w 450510"/>
              <a:gd name="connsiteY0" fmla="*/ 0 h 278232"/>
              <a:gd name="connsiteX1" fmla="*/ 450510 w 450510"/>
              <a:gd name="connsiteY1" fmla="*/ 254 h 278232"/>
              <a:gd name="connsiteX2" fmla="*/ 282260 w 450510"/>
              <a:gd name="connsiteY2" fmla="*/ 278232 h 278232"/>
              <a:gd name="connsiteX3" fmla="*/ 0 w 450510"/>
              <a:gd name="connsiteY3" fmla="*/ 278232 h 278232"/>
              <a:gd name="connsiteX4" fmla="*/ 0 w 450510"/>
              <a:gd name="connsiteY4" fmla="*/ 0 h 278232"/>
              <a:gd name="connsiteX0" fmla="*/ 0 w 549364"/>
              <a:gd name="connsiteY0" fmla="*/ 0 h 278232"/>
              <a:gd name="connsiteX1" fmla="*/ 549364 w 549364"/>
              <a:gd name="connsiteY1" fmla="*/ 254 h 278232"/>
              <a:gd name="connsiteX2" fmla="*/ 381114 w 549364"/>
              <a:gd name="connsiteY2" fmla="*/ 278232 h 278232"/>
              <a:gd name="connsiteX3" fmla="*/ 98854 w 549364"/>
              <a:gd name="connsiteY3" fmla="*/ 278232 h 278232"/>
              <a:gd name="connsiteX4" fmla="*/ 0 w 549364"/>
              <a:gd name="connsiteY4" fmla="*/ 0 h 278232"/>
              <a:gd name="connsiteX0" fmla="*/ 8238 w 557602"/>
              <a:gd name="connsiteY0" fmla="*/ 0 h 286470"/>
              <a:gd name="connsiteX1" fmla="*/ 557602 w 557602"/>
              <a:gd name="connsiteY1" fmla="*/ 254 h 286470"/>
              <a:gd name="connsiteX2" fmla="*/ 389352 w 557602"/>
              <a:gd name="connsiteY2" fmla="*/ 278232 h 286470"/>
              <a:gd name="connsiteX3" fmla="*/ 0 w 557602"/>
              <a:gd name="connsiteY3" fmla="*/ 286470 h 286470"/>
              <a:gd name="connsiteX4" fmla="*/ 8238 w 557602"/>
              <a:gd name="connsiteY4" fmla="*/ 0 h 286470"/>
              <a:gd name="connsiteX0" fmla="*/ 18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888 w 551252"/>
              <a:gd name="connsiteY4" fmla="*/ 0 h 286470"/>
              <a:gd name="connsiteX0" fmla="*/ 145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4588 w 551252"/>
              <a:gd name="connsiteY4" fmla="*/ 0 h 286470"/>
              <a:gd name="connsiteX0" fmla="*/ 1888 w 538552"/>
              <a:gd name="connsiteY0" fmla="*/ 0 h 289645"/>
              <a:gd name="connsiteX1" fmla="*/ 538552 w 538552"/>
              <a:gd name="connsiteY1" fmla="*/ 254 h 289645"/>
              <a:gd name="connsiteX2" fmla="*/ 370302 w 538552"/>
              <a:gd name="connsiteY2" fmla="*/ 278232 h 289645"/>
              <a:gd name="connsiteX3" fmla="*/ 0 w 538552"/>
              <a:gd name="connsiteY3" fmla="*/ 289645 h 289645"/>
              <a:gd name="connsiteX4" fmla="*/ 1888 w 538552"/>
              <a:gd name="connsiteY4" fmla="*/ 0 h 289645"/>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1284 h 278232"/>
              <a:gd name="connsiteX4" fmla="*/ 5560 w 542224"/>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4957 h 278232"/>
              <a:gd name="connsiteX4" fmla="*/ 5560 w 542224"/>
              <a:gd name="connsiteY4" fmla="*/ 0 h 278232"/>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8132 h 278232"/>
              <a:gd name="connsiteX4" fmla="*/ 2385 w 539049"/>
              <a:gd name="connsiteY4" fmla="*/ 0 h 278232"/>
              <a:gd name="connsiteX0" fmla="*/ 2385 w 539049"/>
              <a:gd name="connsiteY0" fmla="*/ 0 h 281307"/>
              <a:gd name="connsiteX1" fmla="*/ 539049 w 539049"/>
              <a:gd name="connsiteY1" fmla="*/ 254 h 281307"/>
              <a:gd name="connsiteX2" fmla="*/ 370799 w 539049"/>
              <a:gd name="connsiteY2" fmla="*/ 278232 h 281307"/>
              <a:gd name="connsiteX3" fmla="*/ 0 w 539049"/>
              <a:gd name="connsiteY3" fmla="*/ 281307 h 281307"/>
              <a:gd name="connsiteX4" fmla="*/ 2385 w 539049"/>
              <a:gd name="connsiteY4" fmla="*/ 0 h 281307"/>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4957 h 278232"/>
              <a:gd name="connsiteX4" fmla="*/ 2385 w 539049"/>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8132 h 278232"/>
              <a:gd name="connsiteX4" fmla="*/ 5560 w 542224"/>
              <a:gd name="connsiteY4" fmla="*/ 0 h 27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24" h="278232">
                <a:moveTo>
                  <a:pt x="5560" y="0"/>
                </a:moveTo>
                <a:lnTo>
                  <a:pt x="542224" y="254"/>
                </a:lnTo>
                <a:lnTo>
                  <a:pt x="373974" y="278232"/>
                </a:lnTo>
                <a:lnTo>
                  <a:pt x="0" y="278132"/>
                </a:lnTo>
                <a:cubicBezTo>
                  <a:pt x="629" y="182642"/>
                  <a:pt x="4931" y="95490"/>
                  <a:pt x="5560" y="0"/>
                </a:cubicBez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spTree>
    <p:extLst>
      <p:ext uri="{BB962C8B-B14F-4D97-AF65-F5344CB8AC3E}">
        <p14:creationId xmlns:p14="http://schemas.microsoft.com/office/powerpoint/2010/main" val="184707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Alternate section slide">
    <p:spTree>
      <p:nvGrpSpPr>
        <p:cNvPr id="1" name=""/>
        <p:cNvGrpSpPr/>
        <p:nvPr/>
      </p:nvGrpSpPr>
      <p:grpSpPr>
        <a:xfrm>
          <a:off x="0" y="0"/>
          <a:ext cx="0" cy="0"/>
          <a:chOff x="0" y="0"/>
          <a:chExt cx="0" cy="0"/>
        </a:xfrm>
      </p:grpSpPr>
      <p:sp>
        <p:nvSpPr>
          <p:cNvPr id="24" name="Title Placeholder 1">
            <a:extLst>
              <a:ext uri="{FF2B5EF4-FFF2-40B4-BE49-F238E27FC236}">
                <a16:creationId xmlns:a16="http://schemas.microsoft.com/office/drawing/2014/main" id="{65D1610E-5591-4FE3-8F00-2228634030B9}"/>
              </a:ext>
            </a:extLst>
          </p:cNvPr>
          <p:cNvSpPr>
            <a:spLocks noGrp="1"/>
          </p:cNvSpPr>
          <p:nvPr>
            <p:ph type="title" hasCustomPrompt="1"/>
          </p:nvPr>
        </p:nvSpPr>
        <p:spPr>
          <a:xfrm>
            <a:off x="714293" y="2108999"/>
            <a:ext cx="4590814" cy="397032"/>
          </a:xfrm>
          <a:prstGeom prst="rect">
            <a:avLst/>
          </a:prstGeom>
          <a:noFill/>
        </p:spPr>
        <p:txBody>
          <a:bodyPr wrap="square" rtlCol="0">
            <a:spAutoFit/>
          </a:bodyPr>
          <a:lstStyle>
            <a:lvl1pPr>
              <a:defRPr lang="en-US" sz="2200" b="0" i="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Section Title</a:t>
            </a:r>
          </a:p>
        </p:txBody>
      </p:sp>
      <p:cxnSp>
        <p:nvCxnSpPr>
          <p:cNvPr id="14" name="Straight Connector 4">
            <a:extLst>
              <a:ext uri="{FF2B5EF4-FFF2-40B4-BE49-F238E27FC236}">
                <a16:creationId xmlns:a16="http://schemas.microsoft.com/office/drawing/2014/main" id="{8A4BCE03-DB9E-9444-8159-D9439CE6BDB5}"/>
              </a:ext>
            </a:extLst>
          </p:cNvPr>
          <p:cNvCxnSpPr>
            <a:cxnSpLocks/>
          </p:cNvCxnSpPr>
          <p:nvPr userDrawn="1"/>
        </p:nvCxnSpPr>
        <p:spPr>
          <a:xfrm>
            <a:off x="1307162" y="6508506"/>
            <a:ext cx="0" cy="180000"/>
          </a:xfrm>
          <a:prstGeom prst="line">
            <a:avLst/>
          </a:prstGeom>
          <a:ln w="12700">
            <a:solidFill>
              <a:srgbClr val="1B1B1B"/>
            </a:solidFill>
          </a:ln>
        </p:spPr>
        <p:style>
          <a:lnRef idx="1">
            <a:schemeClr val="accent1"/>
          </a:lnRef>
          <a:fillRef idx="0">
            <a:schemeClr val="accent1"/>
          </a:fillRef>
          <a:effectRef idx="0">
            <a:schemeClr val="accent1"/>
          </a:effectRef>
          <a:fontRef idx="minor">
            <a:schemeClr val="tx1"/>
          </a:fontRef>
        </p:style>
      </p:cxnSp>
      <p:pic>
        <p:nvPicPr>
          <p:cNvPr id="17" name="Picture 7">
            <a:extLst>
              <a:ext uri="{FF2B5EF4-FFF2-40B4-BE49-F238E27FC236}">
                <a16:creationId xmlns:a16="http://schemas.microsoft.com/office/drawing/2014/main" id="{C10D2BCD-C7B6-CF43-BF1E-A2CFDFDDF8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2220" y="6523544"/>
            <a:ext cx="869565" cy="189282"/>
          </a:xfrm>
          <a:prstGeom prst="rect">
            <a:avLst/>
          </a:prstGeom>
        </p:spPr>
      </p:pic>
      <p:sp>
        <p:nvSpPr>
          <p:cNvPr id="18" name="TextBox 6">
            <a:extLst>
              <a:ext uri="{FF2B5EF4-FFF2-40B4-BE49-F238E27FC236}">
                <a16:creationId xmlns:a16="http://schemas.microsoft.com/office/drawing/2014/main" id="{D409F575-146E-7D4A-82CC-28E0CF4E63DC}"/>
              </a:ext>
            </a:extLst>
          </p:cNvPr>
          <p:cNvSpPr txBox="1"/>
          <p:nvPr userDrawn="1"/>
        </p:nvSpPr>
        <p:spPr>
          <a:xfrm>
            <a:off x="11413456" y="6497382"/>
            <a:ext cx="481328" cy="215444"/>
          </a:xfrm>
          <a:prstGeom prst="rect">
            <a:avLst/>
          </a:prstGeom>
          <a:noFill/>
        </p:spPr>
        <p:txBody>
          <a:bodyPr wrap="square" rtlCol="0">
            <a:spAutoFit/>
          </a:bodyPr>
          <a:lstStyle/>
          <a:p>
            <a:pPr algn="ctr"/>
            <a:fld id="{9AD714F2-AB70-354C-9A76-74FD1EDD8D25}" type="slidenum">
              <a:rPr lang="en-US" sz="800" b="0" i="0" smtClean="0">
                <a:solidFill>
                  <a:srgbClr val="231F20"/>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800" b="0" i="0" dirty="0">
              <a:solidFill>
                <a:srgbClr val="231F2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 name="Footer Placeholder 14">
            <a:extLst>
              <a:ext uri="{FF2B5EF4-FFF2-40B4-BE49-F238E27FC236}">
                <a16:creationId xmlns:a16="http://schemas.microsoft.com/office/drawing/2014/main" id="{DF53FD57-2F5D-0F4C-B34A-712D6AD88021}"/>
              </a:ext>
            </a:extLst>
          </p:cNvPr>
          <p:cNvSpPr txBox="1">
            <a:spLocks/>
          </p:cNvSpPr>
          <p:nvPr userDrawn="1"/>
        </p:nvSpPr>
        <p:spPr>
          <a:xfrm>
            <a:off x="1307162" y="6497382"/>
            <a:ext cx="3164014" cy="2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2022 Kensington. All rights reserved.</a:t>
            </a:r>
          </a:p>
        </p:txBody>
      </p:sp>
      <p:sp>
        <p:nvSpPr>
          <p:cNvPr id="12" name="Rechteck 4">
            <a:extLst>
              <a:ext uri="{FF2B5EF4-FFF2-40B4-BE49-F238E27FC236}">
                <a16:creationId xmlns:a16="http://schemas.microsoft.com/office/drawing/2014/main" id="{420C95D8-959A-194C-B9F7-147CA13F3650}"/>
              </a:ext>
            </a:extLst>
          </p:cNvPr>
          <p:cNvSpPr/>
          <p:nvPr userDrawn="1"/>
        </p:nvSpPr>
        <p:spPr>
          <a:xfrm>
            <a:off x="-16372" y="2162049"/>
            <a:ext cx="542224" cy="278232"/>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 name="connsiteX0" fmla="*/ 1310640 w 1998894"/>
              <a:gd name="connsiteY0" fmla="*/ 6096 h 277978"/>
              <a:gd name="connsiteX1" fmla="*/ 1998894 w 1998894"/>
              <a:gd name="connsiteY1" fmla="*/ 0 h 277978"/>
              <a:gd name="connsiteX2" fmla="*/ 1830644 w 1998894"/>
              <a:gd name="connsiteY2" fmla="*/ 277978 h 277978"/>
              <a:gd name="connsiteX3" fmla="*/ 0 w 1998894"/>
              <a:gd name="connsiteY3" fmla="*/ 277978 h 277978"/>
              <a:gd name="connsiteX4" fmla="*/ 1310640 w 1998894"/>
              <a:gd name="connsiteY4" fmla="*/ 6096 h 277978"/>
              <a:gd name="connsiteX0" fmla="*/ 0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0 w 688254"/>
              <a:gd name="connsiteY4" fmla="*/ 6096 h 277978"/>
              <a:gd name="connsiteX0" fmla="*/ 237744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237744 w 688254"/>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65786 h 277978"/>
              <a:gd name="connsiteX4" fmla="*/ 0 w 450510"/>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6096 h 277978"/>
              <a:gd name="connsiteX0" fmla="*/ 0 w 450510"/>
              <a:gd name="connsiteY0" fmla="*/ 2921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2921 h 277978"/>
              <a:gd name="connsiteX0" fmla="*/ 0 w 450510"/>
              <a:gd name="connsiteY0" fmla="*/ 0 h 278232"/>
              <a:gd name="connsiteX1" fmla="*/ 450510 w 450510"/>
              <a:gd name="connsiteY1" fmla="*/ 254 h 278232"/>
              <a:gd name="connsiteX2" fmla="*/ 282260 w 450510"/>
              <a:gd name="connsiteY2" fmla="*/ 278232 h 278232"/>
              <a:gd name="connsiteX3" fmla="*/ 0 w 450510"/>
              <a:gd name="connsiteY3" fmla="*/ 278232 h 278232"/>
              <a:gd name="connsiteX4" fmla="*/ 0 w 450510"/>
              <a:gd name="connsiteY4" fmla="*/ 0 h 278232"/>
              <a:gd name="connsiteX0" fmla="*/ 0 w 549364"/>
              <a:gd name="connsiteY0" fmla="*/ 0 h 278232"/>
              <a:gd name="connsiteX1" fmla="*/ 549364 w 549364"/>
              <a:gd name="connsiteY1" fmla="*/ 254 h 278232"/>
              <a:gd name="connsiteX2" fmla="*/ 381114 w 549364"/>
              <a:gd name="connsiteY2" fmla="*/ 278232 h 278232"/>
              <a:gd name="connsiteX3" fmla="*/ 98854 w 549364"/>
              <a:gd name="connsiteY3" fmla="*/ 278232 h 278232"/>
              <a:gd name="connsiteX4" fmla="*/ 0 w 549364"/>
              <a:gd name="connsiteY4" fmla="*/ 0 h 278232"/>
              <a:gd name="connsiteX0" fmla="*/ 8238 w 557602"/>
              <a:gd name="connsiteY0" fmla="*/ 0 h 286470"/>
              <a:gd name="connsiteX1" fmla="*/ 557602 w 557602"/>
              <a:gd name="connsiteY1" fmla="*/ 254 h 286470"/>
              <a:gd name="connsiteX2" fmla="*/ 389352 w 557602"/>
              <a:gd name="connsiteY2" fmla="*/ 278232 h 286470"/>
              <a:gd name="connsiteX3" fmla="*/ 0 w 557602"/>
              <a:gd name="connsiteY3" fmla="*/ 286470 h 286470"/>
              <a:gd name="connsiteX4" fmla="*/ 8238 w 557602"/>
              <a:gd name="connsiteY4" fmla="*/ 0 h 286470"/>
              <a:gd name="connsiteX0" fmla="*/ 18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888 w 551252"/>
              <a:gd name="connsiteY4" fmla="*/ 0 h 286470"/>
              <a:gd name="connsiteX0" fmla="*/ 145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4588 w 551252"/>
              <a:gd name="connsiteY4" fmla="*/ 0 h 286470"/>
              <a:gd name="connsiteX0" fmla="*/ 1888 w 538552"/>
              <a:gd name="connsiteY0" fmla="*/ 0 h 289645"/>
              <a:gd name="connsiteX1" fmla="*/ 538552 w 538552"/>
              <a:gd name="connsiteY1" fmla="*/ 254 h 289645"/>
              <a:gd name="connsiteX2" fmla="*/ 370302 w 538552"/>
              <a:gd name="connsiteY2" fmla="*/ 278232 h 289645"/>
              <a:gd name="connsiteX3" fmla="*/ 0 w 538552"/>
              <a:gd name="connsiteY3" fmla="*/ 289645 h 289645"/>
              <a:gd name="connsiteX4" fmla="*/ 1888 w 538552"/>
              <a:gd name="connsiteY4" fmla="*/ 0 h 289645"/>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1284 h 278232"/>
              <a:gd name="connsiteX4" fmla="*/ 5560 w 542224"/>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4957 h 278232"/>
              <a:gd name="connsiteX4" fmla="*/ 5560 w 542224"/>
              <a:gd name="connsiteY4" fmla="*/ 0 h 278232"/>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8132 h 278232"/>
              <a:gd name="connsiteX4" fmla="*/ 2385 w 539049"/>
              <a:gd name="connsiteY4" fmla="*/ 0 h 278232"/>
              <a:gd name="connsiteX0" fmla="*/ 2385 w 539049"/>
              <a:gd name="connsiteY0" fmla="*/ 0 h 281307"/>
              <a:gd name="connsiteX1" fmla="*/ 539049 w 539049"/>
              <a:gd name="connsiteY1" fmla="*/ 254 h 281307"/>
              <a:gd name="connsiteX2" fmla="*/ 370799 w 539049"/>
              <a:gd name="connsiteY2" fmla="*/ 278232 h 281307"/>
              <a:gd name="connsiteX3" fmla="*/ 0 w 539049"/>
              <a:gd name="connsiteY3" fmla="*/ 281307 h 281307"/>
              <a:gd name="connsiteX4" fmla="*/ 2385 w 539049"/>
              <a:gd name="connsiteY4" fmla="*/ 0 h 281307"/>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4957 h 278232"/>
              <a:gd name="connsiteX4" fmla="*/ 2385 w 539049"/>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8132 h 278232"/>
              <a:gd name="connsiteX4" fmla="*/ 5560 w 542224"/>
              <a:gd name="connsiteY4" fmla="*/ 0 h 27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24" h="278232">
                <a:moveTo>
                  <a:pt x="5560" y="0"/>
                </a:moveTo>
                <a:lnTo>
                  <a:pt x="542224" y="254"/>
                </a:lnTo>
                <a:lnTo>
                  <a:pt x="373974" y="278232"/>
                </a:lnTo>
                <a:lnTo>
                  <a:pt x="0" y="278132"/>
                </a:lnTo>
                <a:cubicBezTo>
                  <a:pt x="629" y="182642"/>
                  <a:pt x="4931" y="95490"/>
                  <a:pt x="5560" y="0"/>
                </a:cubicBez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cxnSp>
        <p:nvCxnSpPr>
          <p:cNvPr id="21" name="Straight Connector 6">
            <a:extLst>
              <a:ext uri="{FF2B5EF4-FFF2-40B4-BE49-F238E27FC236}">
                <a16:creationId xmlns:a16="http://schemas.microsoft.com/office/drawing/2014/main" id="{9422D1BB-C644-7E49-87DD-B495CD8A729B}"/>
              </a:ext>
            </a:extLst>
          </p:cNvPr>
          <p:cNvCxnSpPr>
            <a:cxnSpLocks/>
          </p:cNvCxnSpPr>
          <p:nvPr userDrawn="1"/>
        </p:nvCxnSpPr>
        <p:spPr>
          <a:xfrm>
            <a:off x="352128" y="6355234"/>
            <a:ext cx="11512245" cy="0"/>
          </a:xfrm>
          <a:prstGeom prst="line">
            <a:avLst/>
          </a:prstGeom>
          <a:ln w="12700">
            <a:solidFill>
              <a:srgbClr val="231F20"/>
            </a:solidFill>
          </a:ln>
        </p:spPr>
        <p:style>
          <a:lnRef idx="1">
            <a:schemeClr val="accent1"/>
          </a:lnRef>
          <a:fillRef idx="0">
            <a:schemeClr val="accent1"/>
          </a:fillRef>
          <a:effectRef idx="0">
            <a:schemeClr val="accent1"/>
          </a:effectRef>
          <a:fontRef idx="minor">
            <a:schemeClr val="tx1"/>
          </a:fontRef>
        </p:style>
      </p:cxnSp>
      <p:sp>
        <p:nvSpPr>
          <p:cNvPr id="15" name="Content Placeholder 12">
            <a:extLst>
              <a:ext uri="{FF2B5EF4-FFF2-40B4-BE49-F238E27FC236}">
                <a16:creationId xmlns:a16="http://schemas.microsoft.com/office/drawing/2014/main" id="{496164C6-DC31-654E-9D26-EC8CB1349774}"/>
              </a:ext>
            </a:extLst>
          </p:cNvPr>
          <p:cNvSpPr>
            <a:spLocks noGrp="1"/>
          </p:cNvSpPr>
          <p:nvPr>
            <p:ph sz="quarter" idx="15"/>
          </p:nvPr>
        </p:nvSpPr>
        <p:spPr>
          <a:xfrm>
            <a:off x="714293" y="2662028"/>
            <a:ext cx="4590808" cy="3061425"/>
          </a:xfrm>
        </p:spPr>
        <p:txBody>
          <a:bodyPr/>
          <a:lstStyle>
            <a:lvl1pPr>
              <a:buClr>
                <a:srgbClr val="0078AE"/>
              </a:buClr>
              <a:defRPr>
                <a:solidFill>
                  <a:srgbClr val="1B1B1B"/>
                </a:solidFill>
              </a:defRPr>
            </a:lvl1pPr>
            <a:lvl2pPr>
              <a:buClr>
                <a:srgbClr val="0078AE"/>
              </a:buClr>
              <a:defRPr>
                <a:solidFill>
                  <a:srgbClr val="1B1B1B"/>
                </a:solidFill>
              </a:defRPr>
            </a:lvl2pPr>
            <a:lvl3pPr>
              <a:buClr>
                <a:srgbClr val="0078AE"/>
              </a:buClr>
              <a:defRPr b="0" i="0">
                <a:solidFill>
                  <a:srgbClr val="1B1B1B"/>
                </a:solidFill>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078AE"/>
              </a:buClr>
              <a:defRPr b="0" i="0">
                <a:solidFill>
                  <a:srgbClr val="1B1B1B"/>
                </a:solidFill>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078AE"/>
              </a:buClr>
              <a:defRPr b="0" i="0">
                <a:solidFill>
                  <a:srgbClr val="1B1B1B"/>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Bildplatzhalter 5">
            <a:extLst>
              <a:ext uri="{FF2B5EF4-FFF2-40B4-BE49-F238E27FC236}">
                <a16:creationId xmlns:a16="http://schemas.microsoft.com/office/drawing/2014/main" id="{53978C4F-4930-7840-A75F-7F45F18804A0}"/>
              </a:ext>
            </a:extLst>
          </p:cNvPr>
          <p:cNvSpPr>
            <a:spLocks noGrp="1"/>
          </p:cNvSpPr>
          <p:nvPr>
            <p:ph type="pic" sz="quarter" idx="12"/>
          </p:nvPr>
        </p:nvSpPr>
        <p:spPr>
          <a:xfrm>
            <a:off x="5566394" y="658259"/>
            <a:ext cx="5947738" cy="5065194"/>
          </a:xfrm>
        </p:spPr>
        <p:txBody>
          <a:bodyPr/>
          <a:lstStyle/>
          <a:p>
            <a:endParaRPr lang="de-DE"/>
          </a:p>
        </p:txBody>
      </p:sp>
    </p:spTree>
    <p:extLst>
      <p:ext uri="{BB962C8B-B14F-4D97-AF65-F5344CB8AC3E}">
        <p14:creationId xmlns:p14="http://schemas.microsoft.com/office/powerpoint/2010/main" val="18628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4">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1DEF8-EA3A-43DA-ACA5-B750DE149F3C}"/>
              </a:ext>
            </a:extLst>
          </p:cNvPr>
          <p:cNvSpPr>
            <a:spLocks noGrp="1"/>
          </p:cNvSpPr>
          <p:nvPr>
            <p:ph type="title" hasCustomPrompt="1"/>
          </p:nvPr>
        </p:nvSpPr>
        <p:spPr/>
        <p:txBody>
          <a:bodyPr>
            <a:normAutofit/>
          </a:bodyPr>
          <a:lstStyle>
            <a:lvl1pPr>
              <a:defRPr sz="3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Master title style</a:t>
            </a:r>
          </a:p>
        </p:txBody>
      </p:sp>
      <p:sp>
        <p:nvSpPr>
          <p:cNvPr id="11" name="Rechteck 4">
            <a:extLst>
              <a:ext uri="{FF2B5EF4-FFF2-40B4-BE49-F238E27FC236}">
                <a16:creationId xmlns:a16="http://schemas.microsoft.com/office/drawing/2014/main" id="{ECF27BF2-6E04-8744-8B58-F162CA965DED}"/>
              </a:ext>
            </a:extLst>
          </p:cNvPr>
          <p:cNvSpPr/>
          <p:nvPr userDrawn="1"/>
        </p:nvSpPr>
        <p:spPr>
          <a:xfrm>
            <a:off x="-16372" y="568885"/>
            <a:ext cx="542224" cy="278232"/>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 name="connsiteX0" fmla="*/ 1310640 w 1998894"/>
              <a:gd name="connsiteY0" fmla="*/ 6096 h 277978"/>
              <a:gd name="connsiteX1" fmla="*/ 1998894 w 1998894"/>
              <a:gd name="connsiteY1" fmla="*/ 0 h 277978"/>
              <a:gd name="connsiteX2" fmla="*/ 1830644 w 1998894"/>
              <a:gd name="connsiteY2" fmla="*/ 277978 h 277978"/>
              <a:gd name="connsiteX3" fmla="*/ 0 w 1998894"/>
              <a:gd name="connsiteY3" fmla="*/ 277978 h 277978"/>
              <a:gd name="connsiteX4" fmla="*/ 1310640 w 1998894"/>
              <a:gd name="connsiteY4" fmla="*/ 6096 h 277978"/>
              <a:gd name="connsiteX0" fmla="*/ 0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0 w 688254"/>
              <a:gd name="connsiteY4" fmla="*/ 6096 h 277978"/>
              <a:gd name="connsiteX0" fmla="*/ 237744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237744 w 688254"/>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65786 h 277978"/>
              <a:gd name="connsiteX4" fmla="*/ 0 w 450510"/>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6096 h 277978"/>
              <a:gd name="connsiteX0" fmla="*/ 0 w 450510"/>
              <a:gd name="connsiteY0" fmla="*/ 2921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2921 h 277978"/>
              <a:gd name="connsiteX0" fmla="*/ 0 w 450510"/>
              <a:gd name="connsiteY0" fmla="*/ 0 h 278232"/>
              <a:gd name="connsiteX1" fmla="*/ 450510 w 450510"/>
              <a:gd name="connsiteY1" fmla="*/ 254 h 278232"/>
              <a:gd name="connsiteX2" fmla="*/ 282260 w 450510"/>
              <a:gd name="connsiteY2" fmla="*/ 278232 h 278232"/>
              <a:gd name="connsiteX3" fmla="*/ 0 w 450510"/>
              <a:gd name="connsiteY3" fmla="*/ 278232 h 278232"/>
              <a:gd name="connsiteX4" fmla="*/ 0 w 450510"/>
              <a:gd name="connsiteY4" fmla="*/ 0 h 278232"/>
              <a:gd name="connsiteX0" fmla="*/ 0 w 549364"/>
              <a:gd name="connsiteY0" fmla="*/ 0 h 278232"/>
              <a:gd name="connsiteX1" fmla="*/ 549364 w 549364"/>
              <a:gd name="connsiteY1" fmla="*/ 254 h 278232"/>
              <a:gd name="connsiteX2" fmla="*/ 381114 w 549364"/>
              <a:gd name="connsiteY2" fmla="*/ 278232 h 278232"/>
              <a:gd name="connsiteX3" fmla="*/ 98854 w 549364"/>
              <a:gd name="connsiteY3" fmla="*/ 278232 h 278232"/>
              <a:gd name="connsiteX4" fmla="*/ 0 w 549364"/>
              <a:gd name="connsiteY4" fmla="*/ 0 h 278232"/>
              <a:gd name="connsiteX0" fmla="*/ 8238 w 557602"/>
              <a:gd name="connsiteY0" fmla="*/ 0 h 286470"/>
              <a:gd name="connsiteX1" fmla="*/ 557602 w 557602"/>
              <a:gd name="connsiteY1" fmla="*/ 254 h 286470"/>
              <a:gd name="connsiteX2" fmla="*/ 389352 w 557602"/>
              <a:gd name="connsiteY2" fmla="*/ 278232 h 286470"/>
              <a:gd name="connsiteX3" fmla="*/ 0 w 557602"/>
              <a:gd name="connsiteY3" fmla="*/ 286470 h 286470"/>
              <a:gd name="connsiteX4" fmla="*/ 8238 w 557602"/>
              <a:gd name="connsiteY4" fmla="*/ 0 h 286470"/>
              <a:gd name="connsiteX0" fmla="*/ 18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888 w 551252"/>
              <a:gd name="connsiteY4" fmla="*/ 0 h 286470"/>
              <a:gd name="connsiteX0" fmla="*/ 145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4588 w 551252"/>
              <a:gd name="connsiteY4" fmla="*/ 0 h 286470"/>
              <a:gd name="connsiteX0" fmla="*/ 1888 w 538552"/>
              <a:gd name="connsiteY0" fmla="*/ 0 h 289645"/>
              <a:gd name="connsiteX1" fmla="*/ 538552 w 538552"/>
              <a:gd name="connsiteY1" fmla="*/ 254 h 289645"/>
              <a:gd name="connsiteX2" fmla="*/ 370302 w 538552"/>
              <a:gd name="connsiteY2" fmla="*/ 278232 h 289645"/>
              <a:gd name="connsiteX3" fmla="*/ 0 w 538552"/>
              <a:gd name="connsiteY3" fmla="*/ 289645 h 289645"/>
              <a:gd name="connsiteX4" fmla="*/ 1888 w 538552"/>
              <a:gd name="connsiteY4" fmla="*/ 0 h 289645"/>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1284 h 278232"/>
              <a:gd name="connsiteX4" fmla="*/ 5560 w 542224"/>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4957 h 278232"/>
              <a:gd name="connsiteX4" fmla="*/ 5560 w 542224"/>
              <a:gd name="connsiteY4" fmla="*/ 0 h 278232"/>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8132 h 278232"/>
              <a:gd name="connsiteX4" fmla="*/ 2385 w 539049"/>
              <a:gd name="connsiteY4" fmla="*/ 0 h 278232"/>
              <a:gd name="connsiteX0" fmla="*/ 2385 w 539049"/>
              <a:gd name="connsiteY0" fmla="*/ 0 h 281307"/>
              <a:gd name="connsiteX1" fmla="*/ 539049 w 539049"/>
              <a:gd name="connsiteY1" fmla="*/ 254 h 281307"/>
              <a:gd name="connsiteX2" fmla="*/ 370799 w 539049"/>
              <a:gd name="connsiteY2" fmla="*/ 278232 h 281307"/>
              <a:gd name="connsiteX3" fmla="*/ 0 w 539049"/>
              <a:gd name="connsiteY3" fmla="*/ 281307 h 281307"/>
              <a:gd name="connsiteX4" fmla="*/ 2385 w 539049"/>
              <a:gd name="connsiteY4" fmla="*/ 0 h 281307"/>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4957 h 278232"/>
              <a:gd name="connsiteX4" fmla="*/ 2385 w 539049"/>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8132 h 278232"/>
              <a:gd name="connsiteX4" fmla="*/ 5560 w 542224"/>
              <a:gd name="connsiteY4" fmla="*/ 0 h 27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24" h="278232">
                <a:moveTo>
                  <a:pt x="5560" y="0"/>
                </a:moveTo>
                <a:lnTo>
                  <a:pt x="542224" y="254"/>
                </a:lnTo>
                <a:lnTo>
                  <a:pt x="373974" y="278232"/>
                </a:lnTo>
                <a:lnTo>
                  <a:pt x="0" y="278132"/>
                </a:lnTo>
                <a:cubicBezTo>
                  <a:pt x="629" y="182642"/>
                  <a:pt x="4931" y="95490"/>
                  <a:pt x="5560" y="0"/>
                </a:cubicBez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pic>
        <p:nvPicPr>
          <p:cNvPr id="14" name="Picture 7">
            <a:extLst>
              <a:ext uri="{FF2B5EF4-FFF2-40B4-BE49-F238E27FC236}">
                <a16:creationId xmlns:a16="http://schemas.microsoft.com/office/drawing/2014/main" id="{423AEF8A-C741-5A4F-A059-2C00DC034E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2220" y="6523544"/>
            <a:ext cx="869565" cy="189282"/>
          </a:xfrm>
          <a:prstGeom prst="rect">
            <a:avLst/>
          </a:prstGeom>
        </p:spPr>
      </p:pic>
      <p:sp>
        <p:nvSpPr>
          <p:cNvPr id="15" name="TextBox 6">
            <a:extLst>
              <a:ext uri="{FF2B5EF4-FFF2-40B4-BE49-F238E27FC236}">
                <a16:creationId xmlns:a16="http://schemas.microsoft.com/office/drawing/2014/main" id="{4FD189DF-7A6E-9F44-B356-BCD834754A7A}"/>
              </a:ext>
            </a:extLst>
          </p:cNvPr>
          <p:cNvSpPr txBox="1"/>
          <p:nvPr userDrawn="1"/>
        </p:nvSpPr>
        <p:spPr>
          <a:xfrm>
            <a:off x="11413456" y="6497382"/>
            <a:ext cx="481328" cy="215444"/>
          </a:xfrm>
          <a:prstGeom prst="rect">
            <a:avLst/>
          </a:prstGeom>
          <a:noFill/>
        </p:spPr>
        <p:txBody>
          <a:bodyPr wrap="square" rtlCol="0">
            <a:spAutoFit/>
          </a:bodyPr>
          <a:lstStyle/>
          <a:p>
            <a:pPr algn="ctr"/>
            <a:fld id="{9AD714F2-AB70-354C-9A76-74FD1EDD8D25}" type="slidenum">
              <a:rPr lang="en-US" sz="800" b="0" i="0" smtClean="0">
                <a:solidFill>
                  <a:srgbClr val="231F20"/>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800" b="0" i="0" dirty="0">
              <a:solidFill>
                <a:srgbClr val="231F2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Footer Placeholder 14">
            <a:extLst>
              <a:ext uri="{FF2B5EF4-FFF2-40B4-BE49-F238E27FC236}">
                <a16:creationId xmlns:a16="http://schemas.microsoft.com/office/drawing/2014/main" id="{689909A9-558F-004B-BF50-F2F1084F3A3B}"/>
              </a:ext>
            </a:extLst>
          </p:cNvPr>
          <p:cNvSpPr txBox="1">
            <a:spLocks/>
          </p:cNvSpPr>
          <p:nvPr userDrawn="1"/>
        </p:nvSpPr>
        <p:spPr>
          <a:xfrm>
            <a:off x="1307162" y="6497382"/>
            <a:ext cx="3164014" cy="2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2022 Kensington. All rights reserved.</a:t>
            </a:r>
          </a:p>
        </p:txBody>
      </p:sp>
      <p:cxnSp>
        <p:nvCxnSpPr>
          <p:cNvPr id="17" name="Straight Connector 6">
            <a:extLst>
              <a:ext uri="{FF2B5EF4-FFF2-40B4-BE49-F238E27FC236}">
                <a16:creationId xmlns:a16="http://schemas.microsoft.com/office/drawing/2014/main" id="{A9C5AEE1-3ECE-674B-A8CD-F5FE90D26B19}"/>
              </a:ext>
            </a:extLst>
          </p:cNvPr>
          <p:cNvCxnSpPr>
            <a:cxnSpLocks/>
          </p:cNvCxnSpPr>
          <p:nvPr userDrawn="1"/>
        </p:nvCxnSpPr>
        <p:spPr>
          <a:xfrm>
            <a:off x="352128" y="6355234"/>
            <a:ext cx="11512245" cy="0"/>
          </a:xfrm>
          <a:prstGeom prst="line">
            <a:avLst/>
          </a:prstGeom>
          <a:ln w="12700">
            <a:solidFill>
              <a:srgbClr val="231F20"/>
            </a:solidFill>
          </a:ln>
        </p:spPr>
        <p:style>
          <a:lnRef idx="1">
            <a:schemeClr val="accent1"/>
          </a:lnRef>
          <a:fillRef idx="0">
            <a:schemeClr val="accent1"/>
          </a:fillRef>
          <a:effectRef idx="0">
            <a:schemeClr val="accent1"/>
          </a:effectRef>
          <a:fontRef idx="minor">
            <a:schemeClr val="tx1"/>
          </a:fontRef>
        </p:style>
      </p:cxnSp>
      <p:cxnSp>
        <p:nvCxnSpPr>
          <p:cNvPr id="9" name="Straight Connector 4">
            <a:extLst>
              <a:ext uri="{FF2B5EF4-FFF2-40B4-BE49-F238E27FC236}">
                <a16:creationId xmlns:a16="http://schemas.microsoft.com/office/drawing/2014/main" id="{B1A967E1-849E-458B-BD06-2E3A72B6B9B5}"/>
              </a:ext>
            </a:extLst>
          </p:cNvPr>
          <p:cNvCxnSpPr>
            <a:cxnSpLocks/>
          </p:cNvCxnSpPr>
          <p:nvPr userDrawn="1"/>
        </p:nvCxnSpPr>
        <p:spPr>
          <a:xfrm>
            <a:off x="1307162" y="6508506"/>
            <a:ext cx="0" cy="180000"/>
          </a:xfrm>
          <a:prstGeom prst="line">
            <a:avLst/>
          </a:prstGeom>
          <a:ln w="12700">
            <a:solidFill>
              <a:srgbClr val="1B1B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57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3D5B"/>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D7529D51-4692-2342-B375-F2A2B0B6C58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965" y="503621"/>
            <a:ext cx="2087380" cy="454052"/>
          </a:xfrm>
          <a:prstGeom prst="rect">
            <a:avLst/>
          </a:prstGeom>
        </p:spPr>
      </p:pic>
      <p:sp>
        <p:nvSpPr>
          <p:cNvPr id="12" name="Rechteck 4">
            <a:extLst>
              <a:ext uri="{FF2B5EF4-FFF2-40B4-BE49-F238E27FC236}">
                <a16:creationId xmlns:a16="http://schemas.microsoft.com/office/drawing/2014/main" id="{670084FB-F2DD-F04F-8883-E5A561FE21E1}"/>
              </a:ext>
            </a:extLst>
          </p:cNvPr>
          <p:cNvSpPr/>
          <p:nvPr userDrawn="1"/>
        </p:nvSpPr>
        <p:spPr>
          <a:xfrm>
            <a:off x="637263" y="4727958"/>
            <a:ext cx="1998894" cy="277978"/>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894" h="277978">
                <a:moveTo>
                  <a:pt x="0" y="0"/>
                </a:moveTo>
                <a:lnTo>
                  <a:pt x="1998894" y="0"/>
                </a:lnTo>
                <a:lnTo>
                  <a:pt x="1830644" y="277978"/>
                </a:lnTo>
                <a:lnTo>
                  <a:pt x="0" y="277978"/>
                </a:lnTo>
                <a:lnTo>
                  <a:pt x="0" y="0"/>
                </a:lnTo>
                <a:close/>
              </a:path>
            </a:pathLst>
          </a:custGeom>
          <a:solidFill>
            <a:srgbClr val="00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sp>
        <p:nvSpPr>
          <p:cNvPr id="13" name="Title Placeholder 1">
            <a:extLst>
              <a:ext uri="{FF2B5EF4-FFF2-40B4-BE49-F238E27FC236}">
                <a16:creationId xmlns:a16="http://schemas.microsoft.com/office/drawing/2014/main" id="{BE700F3C-D8D2-0243-B3F7-8649E37B8102}"/>
              </a:ext>
            </a:extLst>
          </p:cNvPr>
          <p:cNvSpPr>
            <a:spLocks noGrp="1"/>
          </p:cNvSpPr>
          <p:nvPr>
            <p:ph type="title" hasCustomPrompt="1"/>
          </p:nvPr>
        </p:nvSpPr>
        <p:spPr>
          <a:xfrm>
            <a:off x="522714" y="3574974"/>
            <a:ext cx="3762624" cy="1066959"/>
          </a:xfrm>
          <a:prstGeom prst="rect">
            <a:avLst/>
          </a:prstGeom>
          <a:noFill/>
        </p:spPr>
        <p:txBody>
          <a:bodyPr wrap="square" rtlCol="0" anchor="b">
            <a:spAutoFit/>
          </a:bodyPr>
          <a:lstStyle>
            <a:lvl1pPr>
              <a:lnSpc>
                <a:spcPts val="3800"/>
              </a:lnSpc>
              <a:defRPr lang="en-US" sz="3200" b="0" i="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Presentation </a:t>
            </a:r>
            <a:br>
              <a:rPr lang="en-US" dirty="0"/>
            </a:br>
            <a:r>
              <a:rPr lang="en-US" dirty="0"/>
              <a:t>Title Here</a:t>
            </a:r>
          </a:p>
        </p:txBody>
      </p:sp>
      <p:pic>
        <p:nvPicPr>
          <p:cNvPr id="8" name="Grafik 7">
            <a:extLst>
              <a:ext uri="{FF2B5EF4-FFF2-40B4-BE49-F238E27FC236}">
                <a16:creationId xmlns:a16="http://schemas.microsoft.com/office/drawing/2014/main" id="{CF2A88ED-8472-F249-A984-43C3B1279BE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1965" y="503621"/>
            <a:ext cx="2087380" cy="451325"/>
          </a:xfrm>
          <a:prstGeom prst="rect">
            <a:avLst/>
          </a:prstGeom>
        </p:spPr>
      </p:pic>
      <p:sp>
        <p:nvSpPr>
          <p:cNvPr id="10" name="Freeform: Shape 9">
            <a:extLst>
              <a:ext uri="{FF2B5EF4-FFF2-40B4-BE49-F238E27FC236}">
                <a16:creationId xmlns:a16="http://schemas.microsoft.com/office/drawing/2014/main" id="{8CA6A966-282B-4356-8394-1D403D86A80F}"/>
              </a:ext>
            </a:extLst>
          </p:cNvPr>
          <p:cNvSpPr/>
          <p:nvPr userDrawn="1"/>
        </p:nvSpPr>
        <p:spPr>
          <a:xfrm>
            <a:off x="3497082" y="-14625"/>
            <a:ext cx="8701592" cy="6872625"/>
          </a:xfrm>
          <a:custGeom>
            <a:avLst/>
            <a:gdLst>
              <a:gd name="connsiteX0" fmla="*/ 0 w 8701592"/>
              <a:gd name="connsiteY0" fmla="*/ 6908939 h 6909124"/>
              <a:gd name="connsiteX1" fmla="*/ 102133 w 8701592"/>
              <a:gd name="connsiteY1" fmla="*/ 6909124 h 6909124"/>
              <a:gd name="connsiteX2" fmla="*/ 0 w 8701592"/>
              <a:gd name="connsiteY2" fmla="*/ 6909124 h 6909124"/>
              <a:gd name="connsiteX3" fmla="*/ 0 w 8701592"/>
              <a:gd name="connsiteY3" fmla="*/ 0 h 6909124"/>
              <a:gd name="connsiteX4" fmla="*/ 8701592 w 8701592"/>
              <a:gd name="connsiteY4" fmla="*/ 0 h 6909124"/>
              <a:gd name="connsiteX5" fmla="*/ 8701592 w 8701592"/>
              <a:gd name="connsiteY5" fmla="*/ 6909124 h 6909124"/>
              <a:gd name="connsiteX6" fmla="*/ 102133 w 8701592"/>
              <a:gd name="connsiteY6" fmla="*/ 6909124 h 6909124"/>
              <a:gd name="connsiteX7" fmla="*/ 5456177 w 8701592"/>
              <a:gd name="connsiteY7" fmla="*/ 1619 h 6909124"/>
              <a:gd name="connsiteX8" fmla="*/ 0 w 8701592"/>
              <a:gd name="connsiteY8" fmla="*/ 637 h 690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1592" h="6909124">
                <a:moveTo>
                  <a:pt x="0" y="6908939"/>
                </a:moveTo>
                <a:lnTo>
                  <a:pt x="102133" y="6909124"/>
                </a:lnTo>
                <a:lnTo>
                  <a:pt x="0" y="6909124"/>
                </a:lnTo>
                <a:close/>
                <a:moveTo>
                  <a:pt x="0" y="0"/>
                </a:moveTo>
                <a:lnTo>
                  <a:pt x="8701592" y="0"/>
                </a:lnTo>
                <a:lnTo>
                  <a:pt x="8701592" y="6909124"/>
                </a:lnTo>
                <a:lnTo>
                  <a:pt x="102133" y="6909124"/>
                </a:lnTo>
                <a:lnTo>
                  <a:pt x="5456177" y="1619"/>
                </a:lnTo>
                <a:lnTo>
                  <a:pt x="0" y="637"/>
                </a:lnTo>
                <a:close/>
              </a:path>
            </a:pathLst>
          </a:custGeom>
          <a:blipFill dpi="0" rotWithShape="1">
            <a:blip r:embed="rId4" cstate="email">
              <a:extLst>
                <a:ext uri="{28A0092B-C50C-407E-A947-70E740481C1C}">
                  <a14:useLocalDpi xmlns:a14="http://schemas.microsoft.com/office/drawing/2010/main"/>
                </a:ext>
              </a:extLst>
            </a:blip>
            <a:srcRect/>
            <a:stretch>
              <a:fillRect t="2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Text Placeholder 10">
            <a:extLst>
              <a:ext uri="{FF2B5EF4-FFF2-40B4-BE49-F238E27FC236}">
                <a16:creationId xmlns:a16="http://schemas.microsoft.com/office/drawing/2014/main" id="{A3780D6B-6A71-48B5-B0AC-AB52EEAD30B6}"/>
              </a:ext>
            </a:extLst>
          </p:cNvPr>
          <p:cNvSpPr>
            <a:spLocks noGrp="1"/>
          </p:cNvSpPr>
          <p:nvPr>
            <p:ph type="body" sz="quarter" idx="11" hasCustomPrompt="1"/>
          </p:nvPr>
        </p:nvSpPr>
        <p:spPr>
          <a:xfrm>
            <a:off x="631965" y="4727283"/>
            <a:ext cx="1895206" cy="261610"/>
          </a:xfrm>
          <a:ln>
            <a:noFill/>
          </a:ln>
        </p:spPr>
        <p:txBody>
          <a:bodyPr vert="horz" wrap="square" lIns="91440" tIns="45720" rIns="91440" bIns="45720" rtlCol="0" anchor="ctr">
            <a:spAutoFit/>
          </a:bodyPr>
          <a:lstStyle>
            <a:lvl1pPr marL="0" indent="0" algn="l">
              <a:buNone/>
              <a:defRPr lang="en-US" sz="1100" b="1" i="0" spc="0" baseline="0" dirty="0">
                <a:solidFill>
                  <a:srgbClr val="F8F8F8"/>
                </a:solidFill>
                <a:latin typeface="Ubuntu" panose="020B0504030602030204" pitchFamily="34" charset="0"/>
                <a:ea typeface="Open Sans Light" panose="020B0306030504020204" pitchFamily="34" charset="0"/>
                <a:cs typeface="Open Sans Light" panose="020B0306030504020204" pitchFamily="34" charset="0"/>
              </a:defRPr>
            </a:lvl1pPr>
          </a:lstStyle>
          <a:p>
            <a:pPr marL="0" lvl="0"/>
            <a:r>
              <a:rPr lang="en-US" dirty="0"/>
              <a:t>Insert date</a:t>
            </a:r>
          </a:p>
        </p:txBody>
      </p:sp>
    </p:spTree>
    <p:extLst>
      <p:ext uri="{BB962C8B-B14F-4D97-AF65-F5344CB8AC3E}">
        <p14:creationId xmlns:p14="http://schemas.microsoft.com/office/powerpoint/2010/main" val="13831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lank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1DEF8-EA3A-43DA-ACA5-B750DE149F3C}"/>
              </a:ext>
            </a:extLst>
          </p:cNvPr>
          <p:cNvSpPr>
            <a:spLocks noGrp="1"/>
          </p:cNvSpPr>
          <p:nvPr>
            <p:ph type="title" hasCustomPrompt="1"/>
          </p:nvPr>
        </p:nvSpPr>
        <p:spPr/>
        <p:txBody>
          <a:bodyPr>
            <a:normAutofit/>
          </a:bodyPr>
          <a:lstStyle>
            <a:lvl1pPr>
              <a:defRPr sz="3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Master title style</a:t>
            </a:r>
          </a:p>
        </p:txBody>
      </p:sp>
      <p:sp>
        <p:nvSpPr>
          <p:cNvPr id="11" name="Rechteck 4">
            <a:extLst>
              <a:ext uri="{FF2B5EF4-FFF2-40B4-BE49-F238E27FC236}">
                <a16:creationId xmlns:a16="http://schemas.microsoft.com/office/drawing/2014/main" id="{ECF27BF2-6E04-8744-8B58-F162CA965DED}"/>
              </a:ext>
            </a:extLst>
          </p:cNvPr>
          <p:cNvSpPr/>
          <p:nvPr userDrawn="1"/>
        </p:nvSpPr>
        <p:spPr>
          <a:xfrm>
            <a:off x="-16372" y="568885"/>
            <a:ext cx="542224" cy="278232"/>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 name="connsiteX0" fmla="*/ 1310640 w 1998894"/>
              <a:gd name="connsiteY0" fmla="*/ 6096 h 277978"/>
              <a:gd name="connsiteX1" fmla="*/ 1998894 w 1998894"/>
              <a:gd name="connsiteY1" fmla="*/ 0 h 277978"/>
              <a:gd name="connsiteX2" fmla="*/ 1830644 w 1998894"/>
              <a:gd name="connsiteY2" fmla="*/ 277978 h 277978"/>
              <a:gd name="connsiteX3" fmla="*/ 0 w 1998894"/>
              <a:gd name="connsiteY3" fmla="*/ 277978 h 277978"/>
              <a:gd name="connsiteX4" fmla="*/ 1310640 w 1998894"/>
              <a:gd name="connsiteY4" fmla="*/ 6096 h 277978"/>
              <a:gd name="connsiteX0" fmla="*/ 0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0 w 688254"/>
              <a:gd name="connsiteY4" fmla="*/ 6096 h 277978"/>
              <a:gd name="connsiteX0" fmla="*/ 237744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237744 w 688254"/>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65786 h 277978"/>
              <a:gd name="connsiteX4" fmla="*/ 0 w 450510"/>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6096 h 277978"/>
              <a:gd name="connsiteX0" fmla="*/ 0 w 450510"/>
              <a:gd name="connsiteY0" fmla="*/ 2921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2921 h 277978"/>
              <a:gd name="connsiteX0" fmla="*/ 0 w 450510"/>
              <a:gd name="connsiteY0" fmla="*/ 0 h 278232"/>
              <a:gd name="connsiteX1" fmla="*/ 450510 w 450510"/>
              <a:gd name="connsiteY1" fmla="*/ 254 h 278232"/>
              <a:gd name="connsiteX2" fmla="*/ 282260 w 450510"/>
              <a:gd name="connsiteY2" fmla="*/ 278232 h 278232"/>
              <a:gd name="connsiteX3" fmla="*/ 0 w 450510"/>
              <a:gd name="connsiteY3" fmla="*/ 278232 h 278232"/>
              <a:gd name="connsiteX4" fmla="*/ 0 w 450510"/>
              <a:gd name="connsiteY4" fmla="*/ 0 h 278232"/>
              <a:gd name="connsiteX0" fmla="*/ 0 w 549364"/>
              <a:gd name="connsiteY0" fmla="*/ 0 h 278232"/>
              <a:gd name="connsiteX1" fmla="*/ 549364 w 549364"/>
              <a:gd name="connsiteY1" fmla="*/ 254 h 278232"/>
              <a:gd name="connsiteX2" fmla="*/ 381114 w 549364"/>
              <a:gd name="connsiteY2" fmla="*/ 278232 h 278232"/>
              <a:gd name="connsiteX3" fmla="*/ 98854 w 549364"/>
              <a:gd name="connsiteY3" fmla="*/ 278232 h 278232"/>
              <a:gd name="connsiteX4" fmla="*/ 0 w 549364"/>
              <a:gd name="connsiteY4" fmla="*/ 0 h 278232"/>
              <a:gd name="connsiteX0" fmla="*/ 8238 w 557602"/>
              <a:gd name="connsiteY0" fmla="*/ 0 h 286470"/>
              <a:gd name="connsiteX1" fmla="*/ 557602 w 557602"/>
              <a:gd name="connsiteY1" fmla="*/ 254 h 286470"/>
              <a:gd name="connsiteX2" fmla="*/ 389352 w 557602"/>
              <a:gd name="connsiteY2" fmla="*/ 278232 h 286470"/>
              <a:gd name="connsiteX3" fmla="*/ 0 w 557602"/>
              <a:gd name="connsiteY3" fmla="*/ 286470 h 286470"/>
              <a:gd name="connsiteX4" fmla="*/ 8238 w 557602"/>
              <a:gd name="connsiteY4" fmla="*/ 0 h 286470"/>
              <a:gd name="connsiteX0" fmla="*/ 18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888 w 551252"/>
              <a:gd name="connsiteY4" fmla="*/ 0 h 286470"/>
              <a:gd name="connsiteX0" fmla="*/ 145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4588 w 551252"/>
              <a:gd name="connsiteY4" fmla="*/ 0 h 286470"/>
              <a:gd name="connsiteX0" fmla="*/ 1888 w 538552"/>
              <a:gd name="connsiteY0" fmla="*/ 0 h 289645"/>
              <a:gd name="connsiteX1" fmla="*/ 538552 w 538552"/>
              <a:gd name="connsiteY1" fmla="*/ 254 h 289645"/>
              <a:gd name="connsiteX2" fmla="*/ 370302 w 538552"/>
              <a:gd name="connsiteY2" fmla="*/ 278232 h 289645"/>
              <a:gd name="connsiteX3" fmla="*/ 0 w 538552"/>
              <a:gd name="connsiteY3" fmla="*/ 289645 h 289645"/>
              <a:gd name="connsiteX4" fmla="*/ 1888 w 538552"/>
              <a:gd name="connsiteY4" fmla="*/ 0 h 289645"/>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1284 h 278232"/>
              <a:gd name="connsiteX4" fmla="*/ 5560 w 542224"/>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4957 h 278232"/>
              <a:gd name="connsiteX4" fmla="*/ 5560 w 542224"/>
              <a:gd name="connsiteY4" fmla="*/ 0 h 278232"/>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8132 h 278232"/>
              <a:gd name="connsiteX4" fmla="*/ 2385 w 539049"/>
              <a:gd name="connsiteY4" fmla="*/ 0 h 278232"/>
              <a:gd name="connsiteX0" fmla="*/ 2385 w 539049"/>
              <a:gd name="connsiteY0" fmla="*/ 0 h 281307"/>
              <a:gd name="connsiteX1" fmla="*/ 539049 w 539049"/>
              <a:gd name="connsiteY1" fmla="*/ 254 h 281307"/>
              <a:gd name="connsiteX2" fmla="*/ 370799 w 539049"/>
              <a:gd name="connsiteY2" fmla="*/ 278232 h 281307"/>
              <a:gd name="connsiteX3" fmla="*/ 0 w 539049"/>
              <a:gd name="connsiteY3" fmla="*/ 281307 h 281307"/>
              <a:gd name="connsiteX4" fmla="*/ 2385 w 539049"/>
              <a:gd name="connsiteY4" fmla="*/ 0 h 281307"/>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4957 h 278232"/>
              <a:gd name="connsiteX4" fmla="*/ 2385 w 539049"/>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8132 h 278232"/>
              <a:gd name="connsiteX4" fmla="*/ 5560 w 542224"/>
              <a:gd name="connsiteY4" fmla="*/ 0 h 27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24" h="278232">
                <a:moveTo>
                  <a:pt x="5560" y="0"/>
                </a:moveTo>
                <a:lnTo>
                  <a:pt x="542224" y="254"/>
                </a:lnTo>
                <a:lnTo>
                  <a:pt x="373974" y="278232"/>
                </a:lnTo>
                <a:lnTo>
                  <a:pt x="0" y="278132"/>
                </a:lnTo>
                <a:cubicBezTo>
                  <a:pt x="629" y="182642"/>
                  <a:pt x="4931" y="95490"/>
                  <a:pt x="5560" y="0"/>
                </a:cubicBez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pic>
        <p:nvPicPr>
          <p:cNvPr id="14" name="Picture 7">
            <a:extLst>
              <a:ext uri="{FF2B5EF4-FFF2-40B4-BE49-F238E27FC236}">
                <a16:creationId xmlns:a16="http://schemas.microsoft.com/office/drawing/2014/main" id="{423AEF8A-C741-5A4F-A059-2C00DC034E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2220" y="6523544"/>
            <a:ext cx="869565" cy="189282"/>
          </a:xfrm>
          <a:prstGeom prst="rect">
            <a:avLst/>
          </a:prstGeom>
        </p:spPr>
      </p:pic>
      <p:sp>
        <p:nvSpPr>
          <p:cNvPr id="15" name="TextBox 6">
            <a:extLst>
              <a:ext uri="{FF2B5EF4-FFF2-40B4-BE49-F238E27FC236}">
                <a16:creationId xmlns:a16="http://schemas.microsoft.com/office/drawing/2014/main" id="{4FD189DF-7A6E-9F44-B356-BCD834754A7A}"/>
              </a:ext>
            </a:extLst>
          </p:cNvPr>
          <p:cNvSpPr txBox="1"/>
          <p:nvPr userDrawn="1"/>
        </p:nvSpPr>
        <p:spPr>
          <a:xfrm>
            <a:off x="11413456" y="6497382"/>
            <a:ext cx="481328" cy="215444"/>
          </a:xfrm>
          <a:prstGeom prst="rect">
            <a:avLst/>
          </a:prstGeom>
          <a:noFill/>
        </p:spPr>
        <p:txBody>
          <a:bodyPr wrap="square" rtlCol="0">
            <a:spAutoFit/>
          </a:bodyPr>
          <a:lstStyle/>
          <a:p>
            <a:pPr algn="ctr"/>
            <a:fld id="{9AD714F2-AB70-354C-9A76-74FD1EDD8D25}" type="slidenum">
              <a:rPr lang="en-US" sz="800" b="0" i="0" smtClean="0">
                <a:solidFill>
                  <a:srgbClr val="231F20"/>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800" b="0" i="0" dirty="0">
              <a:solidFill>
                <a:srgbClr val="231F2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Footer Placeholder 14">
            <a:extLst>
              <a:ext uri="{FF2B5EF4-FFF2-40B4-BE49-F238E27FC236}">
                <a16:creationId xmlns:a16="http://schemas.microsoft.com/office/drawing/2014/main" id="{689909A9-558F-004B-BF50-F2F1084F3A3B}"/>
              </a:ext>
            </a:extLst>
          </p:cNvPr>
          <p:cNvSpPr txBox="1">
            <a:spLocks/>
          </p:cNvSpPr>
          <p:nvPr userDrawn="1"/>
        </p:nvSpPr>
        <p:spPr>
          <a:xfrm>
            <a:off x="1307162" y="6497382"/>
            <a:ext cx="3164014" cy="2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2022 Kensington. All rights reserved.</a:t>
            </a:r>
          </a:p>
        </p:txBody>
      </p:sp>
      <p:cxnSp>
        <p:nvCxnSpPr>
          <p:cNvPr id="17" name="Straight Connector 6">
            <a:extLst>
              <a:ext uri="{FF2B5EF4-FFF2-40B4-BE49-F238E27FC236}">
                <a16:creationId xmlns:a16="http://schemas.microsoft.com/office/drawing/2014/main" id="{A9C5AEE1-3ECE-674B-A8CD-F5FE90D26B19}"/>
              </a:ext>
            </a:extLst>
          </p:cNvPr>
          <p:cNvCxnSpPr>
            <a:cxnSpLocks/>
          </p:cNvCxnSpPr>
          <p:nvPr userDrawn="1"/>
        </p:nvCxnSpPr>
        <p:spPr>
          <a:xfrm>
            <a:off x="352128" y="6355234"/>
            <a:ext cx="11512245" cy="0"/>
          </a:xfrm>
          <a:prstGeom prst="line">
            <a:avLst/>
          </a:prstGeom>
          <a:ln w="12700">
            <a:solidFill>
              <a:srgbClr val="231F20"/>
            </a:solidFill>
          </a:ln>
        </p:spPr>
        <p:style>
          <a:lnRef idx="1">
            <a:schemeClr val="accent1"/>
          </a:lnRef>
          <a:fillRef idx="0">
            <a:schemeClr val="accent1"/>
          </a:fillRef>
          <a:effectRef idx="0">
            <a:schemeClr val="accent1"/>
          </a:effectRef>
          <a:fontRef idx="minor">
            <a:schemeClr val="tx1"/>
          </a:fontRef>
        </p:style>
      </p:cxnSp>
      <p:cxnSp>
        <p:nvCxnSpPr>
          <p:cNvPr id="9" name="Straight Connector 4">
            <a:extLst>
              <a:ext uri="{FF2B5EF4-FFF2-40B4-BE49-F238E27FC236}">
                <a16:creationId xmlns:a16="http://schemas.microsoft.com/office/drawing/2014/main" id="{B1A967E1-849E-458B-BD06-2E3A72B6B9B5}"/>
              </a:ext>
            </a:extLst>
          </p:cNvPr>
          <p:cNvCxnSpPr>
            <a:cxnSpLocks/>
          </p:cNvCxnSpPr>
          <p:nvPr userDrawn="1"/>
        </p:nvCxnSpPr>
        <p:spPr>
          <a:xfrm>
            <a:off x="1307162" y="6508506"/>
            <a:ext cx="0" cy="180000"/>
          </a:xfrm>
          <a:prstGeom prst="line">
            <a:avLst/>
          </a:prstGeom>
          <a:ln w="12700">
            <a:solidFill>
              <a:srgbClr val="1B1B1B"/>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102D55F-71A5-9E4C-AD70-B38750884ACD}"/>
              </a:ext>
            </a:extLst>
          </p:cNvPr>
          <p:cNvSpPr/>
          <p:nvPr userDrawn="1"/>
        </p:nvSpPr>
        <p:spPr>
          <a:xfrm>
            <a:off x="0" y="1285457"/>
            <a:ext cx="10094976" cy="4708982"/>
          </a:xfrm>
          <a:prstGeom prst="rect">
            <a:avLst/>
          </a:prstGeom>
          <a:solidFill>
            <a:srgbClr val="003D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9">
            <a:extLst>
              <a:ext uri="{FF2B5EF4-FFF2-40B4-BE49-F238E27FC236}">
                <a16:creationId xmlns:a16="http://schemas.microsoft.com/office/drawing/2014/main" id="{6BA2E1FD-5A8A-8840-8AF5-0C21D7EC8BC9}"/>
              </a:ext>
            </a:extLst>
          </p:cNvPr>
          <p:cNvSpPr>
            <a:spLocks noGrp="1"/>
          </p:cNvSpPr>
          <p:nvPr>
            <p:ph type="pic" sz="quarter" idx="10"/>
          </p:nvPr>
        </p:nvSpPr>
        <p:spPr>
          <a:xfrm>
            <a:off x="5781979" y="1285457"/>
            <a:ext cx="6494454" cy="4708981"/>
          </a:xfrm>
          <a:custGeom>
            <a:avLst/>
            <a:gdLst>
              <a:gd name="connsiteX0" fmla="*/ 0 w 5060950"/>
              <a:gd name="connsiteY0" fmla="*/ 0 h 3232150"/>
              <a:gd name="connsiteX1" fmla="*/ 5060950 w 5060950"/>
              <a:gd name="connsiteY1" fmla="*/ 0 h 3232150"/>
              <a:gd name="connsiteX2" fmla="*/ 5060950 w 5060950"/>
              <a:gd name="connsiteY2" fmla="*/ 3232150 h 3232150"/>
              <a:gd name="connsiteX3" fmla="*/ 0 w 5060950"/>
              <a:gd name="connsiteY3" fmla="*/ 3232150 h 3232150"/>
              <a:gd name="connsiteX4" fmla="*/ 0 w 5060950"/>
              <a:gd name="connsiteY4" fmla="*/ 0 h 3232150"/>
              <a:gd name="connsiteX0" fmla="*/ 2526891 w 5060950"/>
              <a:gd name="connsiteY0" fmla="*/ 9832 h 3232150"/>
              <a:gd name="connsiteX1" fmla="*/ 5060950 w 5060950"/>
              <a:gd name="connsiteY1" fmla="*/ 0 h 3232150"/>
              <a:gd name="connsiteX2" fmla="*/ 5060950 w 5060950"/>
              <a:gd name="connsiteY2" fmla="*/ 3232150 h 3232150"/>
              <a:gd name="connsiteX3" fmla="*/ 0 w 5060950"/>
              <a:gd name="connsiteY3" fmla="*/ 3232150 h 3232150"/>
              <a:gd name="connsiteX4" fmla="*/ 2526891 w 5060950"/>
              <a:gd name="connsiteY4" fmla="*/ 9832 h 3232150"/>
              <a:gd name="connsiteX0" fmla="*/ 2526891 w 5060950"/>
              <a:gd name="connsiteY0" fmla="*/ 734 h 3232150"/>
              <a:gd name="connsiteX1" fmla="*/ 5060950 w 5060950"/>
              <a:gd name="connsiteY1" fmla="*/ 0 h 3232150"/>
              <a:gd name="connsiteX2" fmla="*/ 5060950 w 5060950"/>
              <a:gd name="connsiteY2" fmla="*/ 3232150 h 3232150"/>
              <a:gd name="connsiteX3" fmla="*/ 0 w 5060950"/>
              <a:gd name="connsiteY3" fmla="*/ 3232150 h 3232150"/>
              <a:gd name="connsiteX4" fmla="*/ 2526891 w 5060950"/>
              <a:gd name="connsiteY4" fmla="*/ 734 h 3232150"/>
              <a:gd name="connsiteX0" fmla="*/ 2526891 w 5060950"/>
              <a:gd name="connsiteY0" fmla="*/ 734 h 3232150"/>
              <a:gd name="connsiteX1" fmla="*/ 4440357 w 5060950"/>
              <a:gd name="connsiteY1" fmla="*/ 0 h 3232150"/>
              <a:gd name="connsiteX2" fmla="*/ 5060950 w 5060950"/>
              <a:gd name="connsiteY2" fmla="*/ 3232150 h 3232150"/>
              <a:gd name="connsiteX3" fmla="*/ 0 w 5060950"/>
              <a:gd name="connsiteY3" fmla="*/ 3232150 h 3232150"/>
              <a:gd name="connsiteX4" fmla="*/ 2526891 w 5060950"/>
              <a:gd name="connsiteY4" fmla="*/ 734 h 3232150"/>
              <a:gd name="connsiteX0" fmla="*/ 2526891 w 4464226"/>
              <a:gd name="connsiteY0" fmla="*/ 734 h 3232150"/>
              <a:gd name="connsiteX1" fmla="*/ 4440357 w 4464226"/>
              <a:gd name="connsiteY1" fmla="*/ 0 h 3232150"/>
              <a:gd name="connsiteX2" fmla="*/ 4464226 w 4464226"/>
              <a:gd name="connsiteY2" fmla="*/ 3232150 h 3232150"/>
              <a:gd name="connsiteX3" fmla="*/ 0 w 4464226"/>
              <a:gd name="connsiteY3" fmla="*/ 3232150 h 3232150"/>
              <a:gd name="connsiteX4" fmla="*/ 2526891 w 4464226"/>
              <a:gd name="connsiteY4" fmla="*/ 734 h 323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4226" h="3232150">
                <a:moveTo>
                  <a:pt x="2526891" y="734"/>
                </a:moveTo>
                <a:lnTo>
                  <a:pt x="4440357" y="0"/>
                </a:lnTo>
                <a:lnTo>
                  <a:pt x="4464226" y="3232150"/>
                </a:lnTo>
                <a:lnTo>
                  <a:pt x="0" y="3232150"/>
                </a:lnTo>
                <a:lnTo>
                  <a:pt x="2526891" y="734"/>
                </a:lnTo>
                <a:close/>
              </a:path>
            </a:pathLst>
          </a:custGeom>
          <a:solidFill>
            <a:srgbClr val="00D1FF"/>
          </a:solidFill>
        </p:spPr>
        <p:txBody>
          <a:bodyPr/>
          <a:lstStyle/>
          <a:p>
            <a:endParaRPr lang="en-US"/>
          </a:p>
        </p:txBody>
      </p:sp>
    </p:spTree>
    <p:extLst>
      <p:ext uri="{BB962C8B-B14F-4D97-AF65-F5344CB8AC3E}">
        <p14:creationId xmlns:p14="http://schemas.microsoft.com/office/powerpoint/2010/main" val="319644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Blank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1DEF8-EA3A-43DA-ACA5-B750DE149F3C}"/>
              </a:ext>
            </a:extLst>
          </p:cNvPr>
          <p:cNvSpPr>
            <a:spLocks noGrp="1"/>
          </p:cNvSpPr>
          <p:nvPr>
            <p:ph type="title" hasCustomPrompt="1"/>
          </p:nvPr>
        </p:nvSpPr>
        <p:spPr/>
        <p:txBody>
          <a:bodyPr>
            <a:normAutofit/>
          </a:bodyPr>
          <a:lstStyle>
            <a:lvl1pPr>
              <a:defRPr sz="3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Master title style</a:t>
            </a:r>
          </a:p>
        </p:txBody>
      </p:sp>
      <p:sp>
        <p:nvSpPr>
          <p:cNvPr id="11" name="Rechteck 4">
            <a:extLst>
              <a:ext uri="{FF2B5EF4-FFF2-40B4-BE49-F238E27FC236}">
                <a16:creationId xmlns:a16="http://schemas.microsoft.com/office/drawing/2014/main" id="{ECF27BF2-6E04-8744-8B58-F162CA965DED}"/>
              </a:ext>
            </a:extLst>
          </p:cNvPr>
          <p:cNvSpPr/>
          <p:nvPr userDrawn="1"/>
        </p:nvSpPr>
        <p:spPr>
          <a:xfrm>
            <a:off x="-16372" y="568885"/>
            <a:ext cx="542224" cy="278232"/>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 name="connsiteX0" fmla="*/ 1310640 w 1998894"/>
              <a:gd name="connsiteY0" fmla="*/ 6096 h 277978"/>
              <a:gd name="connsiteX1" fmla="*/ 1998894 w 1998894"/>
              <a:gd name="connsiteY1" fmla="*/ 0 h 277978"/>
              <a:gd name="connsiteX2" fmla="*/ 1830644 w 1998894"/>
              <a:gd name="connsiteY2" fmla="*/ 277978 h 277978"/>
              <a:gd name="connsiteX3" fmla="*/ 0 w 1998894"/>
              <a:gd name="connsiteY3" fmla="*/ 277978 h 277978"/>
              <a:gd name="connsiteX4" fmla="*/ 1310640 w 1998894"/>
              <a:gd name="connsiteY4" fmla="*/ 6096 h 277978"/>
              <a:gd name="connsiteX0" fmla="*/ 0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0 w 688254"/>
              <a:gd name="connsiteY4" fmla="*/ 6096 h 277978"/>
              <a:gd name="connsiteX0" fmla="*/ 237744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237744 w 688254"/>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65786 h 277978"/>
              <a:gd name="connsiteX4" fmla="*/ 0 w 450510"/>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6096 h 277978"/>
              <a:gd name="connsiteX0" fmla="*/ 0 w 450510"/>
              <a:gd name="connsiteY0" fmla="*/ 2921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2921 h 277978"/>
              <a:gd name="connsiteX0" fmla="*/ 0 w 450510"/>
              <a:gd name="connsiteY0" fmla="*/ 0 h 278232"/>
              <a:gd name="connsiteX1" fmla="*/ 450510 w 450510"/>
              <a:gd name="connsiteY1" fmla="*/ 254 h 278232"/>
              <a:gd name="connsiteX2" fmla="*/ 282260 w 450510"/>
              <a:gd name="connsiteY2" fmla="*/ 278232 h 278232"/>
              <a:gd name="connsiteX3" fmla="*/ 0 w 450510"/>
              <a:gd name="connsiteY3" fmla="*/ 278232 h 278232"/>
              <a:gd name="connsiteX4" fmla="*/ 0 w 450510"/>
              <a:gd name="connsiteY4" fmla="*/ 0 h 278232"/>
              <a:gd name="connsiteX0" fmla="*/ 0 w 549364"/>
              <a:gd name="connsiteY0" fmla="*/ 0 h 278232"/>
              <a:gd name="connsiteX1" fmla="*/ 549364 w 549364"/>
              <a:gd name="connsiteY1" fmla="*/ 254 h 278232"/>
              <a:gd name="connsiteX2" fmla="*/ 381114 w 549364"/>
              <a:gd name="connsiteY2" fmla="*/ 278232 h 278232"/>
              <a:gd name="connsiteX3" fmla="*/ 98854 w 549364"/>
              <a:gd name="connsiteY3" fmla="*/ 278232 h 278232"/>
              <a:gd name="connsiteX4" fmla="*/ 0 w 549364"/>
              <a:gd name="connsiteY4" fmla="*/ 0 h 278232"/>
              <a:gd name="connsiteX0" fmla="*/ 8238 w 557602"/>
              <a:gd name="connsiteY0" fmla="*/ 0 h 286470"/>
              <a:gd name="connsiteX1" fmla="*/ 557602 w 557602"/>
              <a:gd name="connsiteY1" fmla="*/ 254 h 286470"/>
              <a:gd name="connsiteX2" fmla="*/ 389352 w 557602"/>
              <a:gd name="connsiteY2" fmla="*/ 278232 h 286470"/>
              <a:gd name="connsiteX3" fmla="*/ 0 w 557602"/>
              <a:gd name="connsiteY3" fmla="*/ 286470 h 286470"/>
              <a:gd name="connsiteX4" fmla="*/ 8238 w 557602"/>
              <a:gd name="connsiteY4" fmla="*/ 0 h 286470"/>
              <a:gd name="connsiteX0" fmla="*/ 18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888 w 551252"/>
              <a:gd name="connsiteY4" fmla="*/ 0 h 286470"/>
              <a:gd name="connsiteX0" fmla="*/ 145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4588 w 551252"/>
              <a:gd name="connsiteY4" fmla="*/ 0 h 286470"/>
              <a:gd name="connsiteX0" fmla="*/ 1888 w 538552"/>
              <a:gd name="connsiteY0" fmla="*/ 0 h 289645"/>
              <a:gd name="connsiteX1" fmla="*/ 538552 w 538552"/>
              <a:gd name="connsiteY1" fmla="*/ 254 h 289645"/>
              <a:gd name="connsiteX2" fmla="*/ 370302 w 538552"/>
              <a:gd name="connsiteY2" fmla="*/ 278232 h 289645"/>
              <a:gd name="connsiteX3" fmla="*/ 0 w 538552"/>
              <a:gd name="connsiteY3" fmla="*/ 289645 h 289645"/>
              <a:gd name="connsiteX4" fmla="*/ 1888 w 538552"/>
              <a:gd name="connsiteY4" fmla="*/ 0 h 289645"/>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1284 h 278232"/>
              <a:gd name="connsiteX4" fmla="*/ 5560 w 542224"/>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4957 h 278232"/>
              <a:gd name="connsiteX4" fmla="*/ 5560 w 542224"/>
              <a:gd name="connsiteY4" fmla="*/ 0 h 278232"/>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8132 h 278232"/>
              <a:gd name="connsiteX4" fmla="*/ 2385 w 539049"/>
              <a:gd name="connsiteY4" fmla="*/ 0 h 278232"/>
              <a:gd name="connsiteX0" fmla="*/ 2385 w 539049"/>
              <a:gd name="connsiteY0" fmla="*/ 0 h 281307"/>
              <a:gd name="connsiteX1" fmla="*/ 539049 w 539049"/>
              <a:gd name="connsiteY1" fmla="*/ 254 h 281307"/>
              <a:gd name="connsiteX2" fmla="*/ 370799 w 539049"/>
              <a:gd name="connsiteY2" fmla="*/ 278232 h 281307"/>
              <a:gd name="connsiteX3" fmla="*/ 0 w 539049"/>
              <a:gd name="connsiteY3" fmla="*/ 281307 h 281307"/>
              <a:gd name="connsiteX4" fmla="*/ 2385 w 539049"/>
              <a:gd name="connsiteY4" fmla="*/ 0 h 281307"/>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4957 h 278232"/>
              <a:gd name="connsiteX4" fmla="*/ 2385 w 539049"/>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8132 h 278232"/>
              <a:gd name="connsiteX4" fmla="*/ 5560 w 542224"/>
              <a:gd name="connsiteY4" fmla="*/ 0 h 27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24" h="278232">
                <a:moveTo>
                  <a:pt x="5560" y="0"/>
                </a:moveTo>
                <a:lnTo>
                  <a:pt x="542224" y="254"/>
                </a:lnTo>
                <a:lnTo>
                  <a:pt x="373974" y="278232"/>
                </a:lnTo>
                <a:lnTo>
                  <a:pt x="0" y="278132"/>
                </a:lnTo>
                <a:cubicBezTo>
                  <a:pt x="629" y="182642"/>
                  <a:pt x="4931" y="95490"/>
                  <a:pt x="5560" y="0"/>
                </a:cubicBez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pic>
        <p:nvPicPr>
          <p:cNvPr id="14" name="Picture 7">
            <a:extLst>
              <a:ext uri="{FF2B5EF4-FFF2-40B4-BE49-F238E27FC236}">
                <a16:creationId xmlns:a16="http://schemas.microsoft.com/office/drawing/2014/main" id="{423AEF8A-C741-5A4F-A059-2C00DC034E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2220" y="6523544"/>
            <a:ext cx="869565" cy="189282"/>
          </a:xfrm>
          <a:prstGeom prst="rect">
            <a:avLst/>
          </a:prstGeom>
        </p:spPr>
      </p:pic>
      <p:sp>
        <p:nvSpPr>
          <p:cNvPr id="15" name="TextBox 6">
            <a:extLst>
              <a:ext uri="{FF2B5EF4-FFF2-40B4-BE49-F238E27FC236}">
                <a16:creationId xmlns:a16="http://schemas.microsoft.com/office/drawing/2014/main" id="{4FD189DF-7A6E-9F44-B356-BCD834754A7A}"/>
              </a:ext>
            </a:extLst>
          </p:cNvPr>
          <p:cNvSpPr txBox="1"/>
          <p:nvPr userDrawn="1"/>
        </p:nvSpPr>
        <p:spPr>
          <a:xfrm>
            <a:off x="11413456" y="6497382"/>
            <a:ext cx="481328" cy="215444"/>
          </a:xfrm>
          <a:prstGeom prst="rect">
            <a:avLst/>
          </a:prstGeom>
          <a:noFill/>
        </p:spPr>
        <p:txBody>
          <a:bodyPr wrap="square" rtlCol="0">
            <a:spAutoFit/>
          </a:bodyPr>
          <a:lstStyle/>
          <a:p>
            <a:pPr algn="ctr"/>
            <a:fld id="{9AD714F2-AB70-354C-9A76-74FD1EDD8D25}" type="slidenum">
              <a:rPr lang="en-US" sz="800" b="0" i="0" smtClean="0">
                <a:solidFill>
                  <a:srgbClr val="231F20"/>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800" b="0" i="0" dirty="0">
              <a:solidFill>
                <a:srgbClr val="231F2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Footer Placeholder 14">
            <a:extLst>
              <a:ext uri="{FF2B5EF4-FFF2-40B4-BE49-F238E27FC236}">
                <a16:creationId xmlns:a16="http://schemas.microsoft.com/office/drawing/2014/main" id="{689909A9-558F-004B-BF50-F2F1084F3A3B}"/>
              </a:ext>
            </a:extLst>
          </p:cNvPr>
          <p:cNvSpPr txBox="1">
            <a:spLocks/>
          </p:cNvSpPr>
          <p:nvPr userDrawn="1"/>
        </p:nvSpPr>
        <p:spPr>
          <a:xfrm>
            <a:off x="1307162" y="6497382"/>
            <a:ext cx="3164014" cy="2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2022 Kensington. All rights reserved.</a:t>
            </a:r>
          </a:p>
        </p:txBody>
      </p:sp>
      <p:cxnSp>
        <p:nvCxnSpPr>
          <p:cNvPr id="17" name="Straight Connector 6">
            <a:extLst>
              <a:ext uri="{FF2B5EF4-FFF2-40B4-BE49-F238E27FC236}">
                <a16:creationId xmlns:a16="http://schemas.microsoft.com/office/drawing/2014/main" id="{A9C5AEE1-3ECE-674B-A8CD-F5FE90D26B19}"/>
              </a:ext>
            </a:extLst>
          </p:cNvPr>
          <p:cNvCxnSpPr>
            <a:cxnSpLocks/>
          </p:cNvCxnSpPr>
          <p:nvPr userDrawn="1"/>
        </p:nvCxnSpPr>
        <p:spPr>
          <a:xfrm>
            <a:off x="352128" y="6355234"/>
            <a:ext cx="11512245" cy="0"/>
          </a:xfrm>
          <a:prstGeom prst="line">
            <a:avLst/>
          </a:prstGeom>
          <a:ln w="12700">
            <a:solidFill>
              <a:srgbClr val="231F20"/>
            </a:solidFill>
          </a:ln>
        </p:spPr>
        <p:style>
          <a:lnRef idx="1">
            <a:schemeClr val="accent1"/>
          </a:lnRef>
          <a:fillRef idx="0">
            <a:schemeClr val="accent1"/>
          </a:fillRef>
          <a:effectRef idx="0">
            <a:schemeClr val="accent1"/>
          </a:effectRef>
          <a:fontRef idx="minor">
            <a:schemeClr val="tx1"/>
          </a:fontRef>
        </p:style>
      </p:cxnSp>
      <p:cxnSp>
        <p:nvCxnSpPr>
          <p:cNvPr id="9" name="Straight Connector 4">
            <a:extLst>
              <a:ext uri="{FF2B5EF4-FFF2-40B4-BE49-F238E27FC236}">
                <a16:creationId xmlns:a16="http://schemas.microsoft.com/office/drawing/2014/main" id="{B1A967E1-849E-458B-BD06-2E3A72B6B9B5}"/>
              </a:ext>
            </a:extLst>
          </p:cNvPr>
          <p:cNvCxnSpPr>
            <a:cxnSpLocks/>
          </p:cNvCxnSpPr>
          <p:nvPr userDrawn="1"/>
        </p:nvCxnSpPr>
        <p:spPr>
          <a:xfrm>
            <a:off x="1307162" y="6508506"/>
            <a:ext cx="0" cy="180000"/>
          </a:xfrm>
          <a:prstGeom prst="line">
            <a:avLst/>
          </a:prstGeom>
          <a:ln w="12700">
            <a:solidFill>
              <a:srgbClr val="1B1B1B"/>
            </a:solidFill>
          </a:ln>
        </p:spPr>
        <p:style>
          <a:lnRef idx="1">
            <a:schemeClr val="accent1"/>
          </a:lnRef>
          <a:fillRef idx="0">
            <a:schemeClr val="accent1"/>
          </a:fillRef>
          <a:effectRef idx="0">
            <a:schemeClr val="accent1"/>
          </a:effectRef>
          <a:fontRef idx="minor">
            <a:schemeClr val="tx1"/>
          </a:fontRef>
        </p:style>
      </p:cxnSp>
      <p:sp>
        <p:nvSpPr>
          <p:cNvPr id="12" name="Picture Placeholder 29">
            <a:extLst>
              <a:ext uri="{FF2B5EF4-FFF2-40B4-BE49-F238E27FC236}">
                <a16:creationId xmlns:a16="http://schemas.microsoft.com/office/drawing/2014/main" id="{6BA2E1FD-5A8A-8840-8AF5-0C21D7EC8BC9}"/>
              </a:ext>
            </a:extLst>
          </p:cNvPr>
          <p:cNvSpPr>
            <a:spLocks noGrp="1"/>
          </p:cNvSpPr>
          <p:nvPr>
            <p:ph type="pic" sz="quarter" idx="10"/>
          </p:nvPr>
        </p:nvSpPr>
        <p:spPr>
          <a:xfrm>
            <a:off x="5759754" y="1285458"/>
            <a:ext cx="6432815" cy="4712156"/>
          </a:xfrm>
          <a:custGeom>
            <a:avLst/>
            <a:gdLst>
              <a:gd name="connsiteX0" fmla="*/ 0 w 5060950"/>
              <a:gd name="connsiteY0" fmla="*/ 0 h 3232150"/>
              <a:gd name="connsiteX1" fmla="*/ 5060950 w 5060950"/>
              <a:gd name="connsiteY1" fmla="*/ 0 h 3232150"/>
              <a:gd name="connsiteX2" fmla="*/ 5060950 w 5060950"/>
              <a:gd name="connsiteY2" fmla="*/ 3232150 h 3232150"/>
              <a:gd name="connsiteX3" fmla="*/ 0 w 5060950"/>
              <a:gd name="connsiteY3" fmla="*/ 3232150 h 3232150"/>
              <a:gd name="connsiteX4" fmla="*/ 0 w 5060950"/>
              <a:gd name="connsiteY4" fmla="*/ 0 h 3232150"/>
              <a:gd name="connsiteX0" fmla="*/ 2526891 w 5060950"/>
              <a:gd name="connsiteY0" fmla="*/ 9832 h 3232150"/>
              <a:gd name="connsiteX1" fmla="*/ 5060950 w 5060950"/>
              <a:gd name="connsiteY1" fmla="*/ 0 h 3232150"/>
              <a:gd name="connsiteX2" fmla="*/ 5060950 w 5060950"/>
              <a:gd name="connsiteY2" fmla="*/ 3232150 h 3232150"/>
              <a:gd name="connsiteX3" fmla="*/ 0 w 5060950"/>
              <a:gd name="connsiteY3" fmla="*/ 3232150 h 3232150"/>
              <a:gd name="connsiteX4" fmla="*/ 2526891 w 5060950"/>
              <a:gd name="connsiteY4" fmla="*/ 9832 h 3232150"/>
              <a:gd name="connsiteX0" fmla="*/ 2526891 w 5060950"/>
              <a:gd name="connsiteY0" fmla="*/ 734 h 3232150"/>
              <a:gd name="connsiteX1" fmla="*/ 5060950 w 5060950"/>
              <a:gd name="connsiteY1" fmla="*/ 0 h 3232150"/>
              <a:gd name="connsiteX2" fmla="*/ 5060950 w 5060950"/>
              <a:gd name="connsiteY2" fmla="*/ 3232150 h 3232150"/>
              <a:gd name="connsiteX3" fmla="*/ 0 w 5060950"/>
              <a:gd name="connsiteY3" fmla="*/ 3232150 h 3232150"/>
              <a:gd name="connsiteX4" fmla="*/ 2526891 w 5060950"/>
              <a:gd name="connsiteY4" fmla="*/ 734 h 3232150"/>
              <a:gd name="connsiteX0" fmla="*/ 2526891 w 5060950"/>
              <a:gd name="connsiteY0" fmla="*/ 734 h 3232150"/>
              <a:gd name="connsiteX1" fmla="*/ 4440357 w 5060950"/>
              <a:gd name="connsiteY1" fmla="*/ 0 h 3232150"/>
              <a:gd name="connsiteX2" fmla="*/ 5060950 w 5060950"/>
              <a:gd name="connsiteY2" fmla="*/ 3232150 h 3232150"/>
              <a:gd name="connsiteX3" fmla="*/ 0 w 5060950"/>
              <a:gd name="connsiteY3" fmla="*/ 3232150 h 3232150"/>
              <a:gd name="connsiteX4" fmla="*/ 2526891 w 5060950"/>
              <a:gd name="connsiteY4" fmla="*/ 734 h 3232150"/>
              <a:gd name="connsiteX0" fmla="*/ 2526891 w 4464226"/>
              <a:gd name="connsiteY0" fmla="*/ 734 h 3232150"/>
              <a:gd name="connsiteX1" fmla="*/ 4440357 w 4464226"/>
              <a:gd name="connsiteY1" fmla="*/ 0 h 3232150"/>
              <a:gd name="connsiteX2" fmla="*/ 4464226 w 4464226"/>
              <a:gd name="connsiteY2" fmla="*/ 3232150 h 3232150"/>
              <a:gd name="connsiteX3" fmla="*/ 0 w 4464226"/>
              <a:gd name="connsiteY3" fmla="*/ 3232150 h 3232150"/>
              <a:gd name="connsiteX4" fmla="*/ 2526891 w 4464226"/>
              <a:gd name="connsiteY4" fmla="*/ 734 h 3232150"/>
              <a:gd name="connsiteX0" fmla="*/ 2526891 w 4464226"/>
              <a:gd name="connsiteY0" fmla="*/ 734 h 3232150"/>
              <a:gd name="connsiteX1" fmla="*/ 4410583 w 4464226"/>
              <a:gd name="connsiteY1" fmla="*/ 0 h 3232150"/>
              <a:gd name="connsiteX2" fmla="*/ 4464226 w 4464226"/>
              <a:gd name="connsiteY2" fmla="*/ 3232150 h 3232150"/>
              <a:gd name="connsiteX3" fmla="*/ 0 w 4464226"/>
              <a:gd name="connsiteY3" fmla="*/ 3232150 h 3232150"/>
              <a:gd name="connsiteX4" fmla="*/ 2526891 w 4464226"/>
              <a:gd name="connsiteY4" fmla="*/ 734 h 3232150"/>
              <a:gd name="connsiteX0" fmla="*/ 2526891 w 4414603"/>
              <a:gd name="connsiteY0" fmla="*/ 734 h 3232150"/>
              <a:gd name="connsiteX1" fmla="*/ 4410583 w 4414603"/>
              <a:gd name="connsiteY1" fmla="*/ 0 h 3232150"/>
              <a:gd name="connsiteX2" fmla="*/ 4414603 w 4414603"/>
              <a:gd name="connsiteY2" fmla="*/ 3232150 h 3232150"/>
              <a:gd name="connsiteX3" fmla="*/ 0 w 4414603"/>
              <a:gd name="connsiteY3" fmla="*/ 3232150 h 3232150"/>
              <a:gd name="connsiteX4" fmla="*/ 2526891 w 4414603"/>
              <a:gd name="connsiteY4" fmla="*/ 734 h 3232150"/>
              <a:gd name="connsiteX0" fmla="*/ 2526891 w 4421495"/>
              <a:gd name="connsiteY0" fmla="*/ 734 h 3232150"/>
              <a:gd name="connsiteX1" fmla="*/ 4421495 w 4421495"/>
              <a:gd name="connsiteY1" fmla="*/ 0 h 3232150"/>
              <a:gd name="connsiteX2" fmla="*/ 4414603 w 4421495"/>
              <a:gd name="connsiteY2" fmla="*/ 3232150 h 3232150"/>
              <a:gd name="connsiteX3" fmla="*/ 0 w 4421495"/>
              <a:gd name="connsiteY3" fmla="*/ 3232150 h 3232150"/>
              <a:gd name="connsiteX4" fmla="*/ 2526891 w 4421495"/>
              <a:gd name="connsiteY4" fmla="*/ 734 h 3232150"/>
              <a:gd name="connsiteX0" fmla="*/ 2526891 w 4421856"/>
              <a:gd name="connsiteY0" fmla="*/ 734 h 3234329"/>
              <a:gd name="connsiteX1" fmla="*/ 4421495 w 4421856"/>
              <a:gd name="connsiteY1" fmla="*/ 0 h 3234329"/>
              <a:gd name="connsiteX2" fmla="*/ 4421151 w 4421856"/>
              <a:gd name="connsiteY2" fmla="*/ 3234329 h 3234329"/>
              <a:gd name="connsiteX3" fmla="*/ 0 w 4421856"/>
              <a:gd name="connsiteY3" fmla="*/ 3232150 h 3234329"/>
              <a:gd name="connsiteX4" fmla="*/ 2526891 w 4421856"/>
              <a:gd name="connsiteY4" fmla="*/ 734 h 323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1856" h="3234329">
                <a:moveTo>
                  <a:pt x="2526891" y="734"/>
                </a:moveTo>
                <a:lnTo>
                  <a:pt x="4421495" y="0"/>
                </a:lnTo>
                <a:cubicBezTo>
                  <a:pt x="4419198" y="1077383"/>
                  <a:pt x="4423448" y="2156946"/>
                  <a:pt x="4421151" y="3234329"/>
                </a:cubicBezTo>
                <a:lnTo>
                  <a:pt x="0" y="3232150"/>
                </a:lnTo>
                <a:lnTo>
                  <a:pt x="2526891" y="734"/>
                </a:lnTo>
                <a:close/>
              </a:path>
            </a:pathLst>
          </a:custGeom>
          <a:solidFill>
            <a:srgbClr val="00D1FF"/>
          </a:solidFill>
        </p:spPr>
        <p:txBody>
          <a:bodyPr/>
          <a:lstStyle/>
          <a:p>
            <a:endParaRPr lang="en-US"/>
          </a:p>
        </p:txBody>
      </p:sp>
    </p:spTree>
    <p:extLst>
      <p:ext uri="{BB962C8B-B14F-4D97-AF65-F5344CB8AC3E}">
        <p14:creationId xmlns:p14="http://schemas.microsoft.com/office/powerpoint/2010/main" val="107571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Single column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3987E66C-EBE4-4349-B7C5-DBAFBC6E2498}"/>
              </a:ext>
            </a:extLst>
          </p:cNvPr>
          <p:cNvSpPr>
            <a:spLocks noGrp="1"/>
          </p:cNvSpPr>
          <p:nvPr>
            <p:ph sz="quarter" idx="10"/>
          </p:nvPr>
        </p:nvSpPr>
        <p:spPr>
          <a:xfrm>
            <a:off x="838200" y="1184275"/>
            <a:ext cx="10515600" cy="4797425"/>
          </a:xfrm>
        </p:spPr>
        <p:txBody>
          <a:bodyPr/>
          <a:lstStyle>
            <a:lvl1pPr>
              <a:buClr>
                <a:srgbClr val="0078AE"/>
              </a:buClr>
              <a:defRPr>
                <a:solidFill>
                  <a:srgbClr val="1B1B1B"/>
                </a:solidFill>
              </a:defRPr>
            </a:lvl1pPr>
            <a:lvl2pPr>
              <a:buClr>
                <a:srgbClr val="0078AE"/>
              </a:buClr>
              <a:defRPr>
                <a:solidFill>
                  <a:srgbClr val="1B1B1B"/>
                </a:solidFill>
              </a:defRPr>
            </a:lvl2pPr>
            <a:lvl3pPr>
              <a:buClr>
                <a:srgbClr val="0078AE"/>
              </a:buClr>
              <a:defRPr b="0" i="0">
                <a:solidFill>
                  <a:srgbClr val="1B1B1B"/>
                </a:solidFill>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078AE"/>
              </a:buClr>
              <a:defRPr b="0" i="0">
                <a:solidFill>
                  <a:srgbClr val="1B1B1B"/>
                </a:solidFill>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078AE"/>
              </a:buClr>
              <a:defRPr b="0" i="0">
                <a:solidFill>
                  <a:srgbClr val="1B1B1B"/>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5D71EE9B-208D-3541-B3AD-7C1C485DCE3C}"/>
              </a:ext>
            </a:extLst>
          </p:cNvPr>
          <p:cNvSpPr>
            <a:spLocks noGrp="1"/>
          </p:cNvSpPr>
          <p:nvPr>
            <p:ph type="title" hasCustomPrompt="1"/>
          </p:nvPr>
        </p:nvSpPr>
        <p:spPr>
          <a:xfrm>
            <a:off x="838200" y="365125"/>
            <a:ext cx="10515600" cy="685753"/>
          </a:xfrm>
        </p:spPr>
        <p:txBody>
          <a:bodyPr>
            <a:normAutofit/>
          </a:bodyPr>
          <a:lstStyle>
            <a:lvl1pPr>
              <a:buClr>
                <a:srgbClr val="0078AE"/>
              </a:buClr>
              <a:defRPr sz="3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Master title style</a:t>
            </a:r>
          </a:p>
        </p:txBody>
      </p:sp>
      <p:pic>
        <p:nvPicPr>
          <p:cNvPr id="16" name="Picture 7">
            <a:extLst>
              <a:ext uri="{FF2B5EF4-FFF2-40B4-BE49-F238E27FC236}">
                <a16:creationId xmlns:a16="http://schemas.microsoft.com/office/drawing/2014/main" id="{60FBDA4A-B1ED-6F4F-9C61-95DE92441C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2220" y="6523544"/>
            <a:ext cx="869565" cy="189282"/>
          </a:xfrm>
          <a:prstGeom prst="rect">
            <a:avLst/>
          </a:prstGeom>
        </p:spPr>
      </p:pic>
      <p:sp>
        <p:nvSpPr>
          <p:cNvPr id="17" name="TextBox 6">
            <a:extLst>
              <a:ext uri="{FF2B5EF4-FFF2-40B4-BE49-F238E27FC236}">
                <a16:creationId xmlns:a16="http://schemas.microsoft.com/office/drawing/2014/main" id="{C606E1CF-F5E4-AA4F-928C-EBA625EE6191}"/>
              </a:ext>
            </a:extLst>
          </p:cNvPr>
          <p:cNvSpPr txBox="1"/>
          <p:nvPr userDrawn="1"/>
        </p:nvSpPr>
        <p:spPr>
          <a:xfrm>
            <a:off x="11413456" y="6497382"/>
            <a:ext cx="481328" cy="215444"/>
          </a:xfrm>
          <a:prstGeom prst="rect">
            <a:avLst/>
          </a:prstGeom>
          <a:noFill/>
        </p:spPr>
        <p:txBody>
          <a:bodyPr wrap="square" rtlCol="0">
            <a:spAutoFit/>
          </a:bodyPr>
          <a:lstStyle/>
          <a:p>
            <a:pPr algn="ctr"/>
            <a:fld id="{9AD714F2-AB70-354C-9A76-74FD1EDD8D25}" type="slidenum">
              <a:rPr lang="en-US" sz="800" b="0" i="0" smtClean="0">
                <a:solidFill>
                  <a:srgbClr val="231F20"/>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800" b="0" i="0" dirty="0">
              <a:solidFill>
                <a:srgbClr val="231F2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Footer Placeholder 14">
            <a:extLst>
              <a:ext uri="{FF2B5EF4-FFF2-40B4-BE49-F238E27FC236}">
                <a16:creationId xmlns:a16="http://schemas.microsoft.com/office/drawing/2014/main" id="{B4AD0013-694B-F749-A884-184DE5365D0E}"/>
              </a:ext>
            </a:extLst>
          </p:cNvPr>
          <p:cNvSpPr txBox="1">
            <a:spLocks/>
          </p:cNvSpPr>
          <p:nvPr userDrawn="1"/>
        </p:nvSpPr>
        <p:spPr>
          <a:xfrm>
            <a:off x="1307162" y="6497382"/>
            <a:ext cx="3164014" cy="2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2022 Kensington. All rights reserved.</a:t>
            </a:r>
          </a:p>
        </p:txBody>
      </p:sp>
      <p:sp>
        <p:nvSpPr>
          <p:cNvPr id="20" name="Rechteck 4">
            <a:extLst>
              <a:ext uri="{FF2B5EF4-FFF2-40B4-BE49-F238E27FC236}">
                <a16:creationId xmlns:a16="http://schemas.microsoft.com/office/drawing/2014/main" id="{B5D2E17C-3C59-BF43-83CE-44EA0412A23D}"/>
              </a:ext>
            </a:extLst>
          </p:cNvPr>
          <p:cNvSpPr/>
          <p:nvPr userDrawn="1"/>
        </p:nvSpPr>
        <p:spPr>
          <a:xfrm>
            <a:off x="-16372" y="568885"/>
            <a:ext cx="542224" cy="278232"/>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 name="connsiteX0" fmla="*/ 1310640 w 1998894"/>
              <a:gd name="connsiteY0" fmla="*/ 6096 h 277978"/>
              <a:gd name="connsiteX1" fmla="*/ 1998894 w 1998894"/>
              <a:gd name="connsiteY1" fmla="*/ 0 h 277978"/>
              <a:gd name="connsiteX2" fmla="*/ 1830644 w 1998894"/>
              <a:gd name="connsiteY2" fmla="*/ 277978 h 277978"/>
              <a:gd name="connsiteX3" fmla="*/ 0 w 1998894"/>
              <a:gd name="connsiteY3" fmla="*/ 277978 h 277978"/>
              <a:gd name="connsiteX4" fmla="*/ 1310640 w 1998894"/>
              <a:gd name="connsiteY4" fmla="*/ 6096 h 277978"/>
              <a:gd name="connsiteX0" fmla="*/ 0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0 w 688254"/>
              <a:gd name="connsiteY4" fmla="*/ 6096 h 277978"/>
              <a:gd name="connsiteX0" fmla="*/ 237744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237744 w 688254"/>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65786 h 277978"/>
              <a:gd name="connsiteX4" fmla="*/ 0 w 450510"/>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6096 h 277978"/>
              <a:gd name="connsiteX0" fmla="*/ 0 w 450510"/>
              <a:gd name="connsiteY0" fmla="*/ 2921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2921 h 277978"/>
              <a:gd name="connsiteX0" fmla="*/ 0 w 450510"/>
              <a:gd name="connsiteY0" fmla="*/ 0 h 278232"/>
              <a:gd name="connsiteX1" fmla="*/ 450510 w 450510"/>
              <a:gd name="connsiteY1" fmla="*/ 254 h 278232"/>
              <a:gd name="connsiteX2" fmla="*/ 282260 w 450510"/>
              <a:gd name="connsiteY2" fmla="*/ 278232 h 278232"/>
              <a:gd name="connsiteX3" fmla="*/ 0 w 450510"/>
              <a:gd name="connsiteY3" fmla="*/ 278232 h 278232"/>
              <a:gd name="connsiteX4" fmla="*/ 0 w 450510"/>
              <a:gd name="connsiteY4" fmla="*/ 0 h 278232"/>
              <a:gd name="connsiteX0" fmla="*/ 0 w 549364"/>
              <a:gd name="connsiteY0" fmla="*/ 0 h 278232"/>
              <a:gd name="connsiteX1" fmla="*/ 549364 w 549364"/>
              <a:gd name="connsiteY1" fmla="*/ 254 h 278232"/>
              <a:gd name="connsiteX2" fmla="*/ 381114 w 549364"/>
              <a:gd name="connsiteY2" fmla="*/ 278232 h 278232"/>
              <a:gd name="connsiteX3" fmla="*/ 98854 w 549364"/>
              <a:gd name="connsiteY3" fmla="*/ 278232 h 278232"/>
              <a:gd name="connsiteX4" fmla="*/ 0 w 549364"/>
              <a:gd name="connsiteY4" fmla="*/ 0 h 278232"/>
              <a:gd name="connsiteX0" fmla="*/ 8238 w 557602"/>
              <a:gd name="connsiteY0" fmla="*/ 0 h 286470"/>
              <a:gd name="connsiteX1" fmla="*/ 557602 w 557602"/>
              <a:gd name="connsiteY1" fmla="*/ 254 h 286470"/>
              <a:gd name="connsiteX2" fmla="*/ 389352 w 557602"/>
              <a:gd name="connsiteY2" fmla="*/ 278232 h 286470"/>
              <a:gd name="connsiteX3" fmla="*/ 0 w 557602"/>
              <a:gd name="connsiteY3" fmla="*/ 286470 h 286470"/>
              <a:gd name="connsiteX4" fmla="*/ 8238 w 557602"/>
              <a:gd name="connsiteY4" fmla="*/ 0 h 286470"/>
              <a:gd name="connsiteX0" fmla="*/ 18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888 w 551252"/>
              <a:gd name="connsiteY4" fmla="*/ 0 h 286470"/>
              <a:gd name="connsiteX0" fmla="*/ 145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4588 w 551252"/>
              <a:gd name="connsiteY4" fmla="*/ 0 h 286470"/>
              <a:gd name="connsiteX0" fmla="*/ 1888 w 538552"/>
              <a:gd name="connsiteY0" fmla="*/ 0 h 289645"/>
              <a:gd name="connsiteX1" fmla="*/ 538552 w 538552"/>
              <a:gd name="connsiteY1" fmla="*/ 254 h 289645"/>
              <a:gd name="connsiteX2" fmla="*/ 370302 w 538552"/>
              <a:gd name="connsiteY2" fmla="*/ 278232 h 289645"/>
              <a:gd name="connsiteX3" fmla="*/ 0 w 538552"/>
              <a:gd name="connsiteY3" fmla="*/ 289645 h 289645"/>
              <a:gd name="connsiteX4" fmla="*/ 1888 w 538552"/>
              <a:gd name="connsiteY4" fmla="*/ 0 h 289645"/>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1284 h 278232"/>
              <a:gd name="connsiteX4" fmla="*/ 5560 w 542224"/>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4957 h 278232"/>
              <a:gd name="connsiteX4" fmla="*/ 5560 w 542224"/>
              <a:gd name="connsiteY4" fmla="*/ 0 h 278232"/>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8132 h 278232"/>
              <a:gd name="connsiteX4" fmla="*/ 2385 w 539049"/>
              <a:gd name="connsiteY4" fmla="*/ 0 h 278232"/>
              <a:gd name="connsiteX0" fmla="*/ 2385 w 539049"/>
              <a:gd name="connsiteY0" fmla="*/ 0 h 281307"/>
              <a:gd name="connsiteX1" fmla="*/ 539049 w 539049"/>
              <a:gd name="connsiteY1" fmla="*/ 254 h 281307"/>
              <a:gd name="connsiteX2" fmla="*/ 370799 w 539049"/>
              <a:gd name="connsiteY2" fmla="*/ 278232 h 281307"/>
              <a:gd name="connsiteX3" fmla="*/ 0 w 539049"/>
              <a:gd name="connsiteY3" fmla="*/ 281307 h 281307"/>
              <a:gd name="connsiteX4" fmla="*/ 2385 w 539049"/>
              <a:gd name="connsiteY4" fmla="*/ 0 h 281307"/>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4957 h 278232"/>
              <a:gd name="connsiteX4" fmla="*/ 2385 w 539049"/>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8132 h 278232"/>
              <a:gd name="connsiteX4" fmla="*/ 5560 w 542224"/>
              <a:gd name="connsiteY4" fmla="*/ 0 h 27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24" h="278232">
                <a:moveTo>
                  <a:pt x="5560" y="0"/>
                </a:moveTo>
                <a:lnTo>
                  <a:pt x="542224" y="254"/>
                </a:lnTo>
                <a:lnTo>
                  <a:pt x="373974" y="278232"/>
                </a:lnTo>
                <a:lnTo>
                  <a:pt x="0" y="278132"/>
                </a:lnTo>
                <a:cubicBezTo>
                  <a:pt x="629" y="182642"/>
                  <a:pt x="4931" y="95490"/>
                  <a:pt x="5560" y="0"/>
                </a:cubicBez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cxnSp>
        <p:nvCxnSpPr>
          <p:cNvPr id="21" name="Straight Connector 6">
            <a:extLst>
              <a:ext uri="{FF2B5EF4-FFF2-40B4-BE49-F238E27FC236}">
                <a16:creationId xmlns:a16="http://schemas.microsoft.com/office/drawing/2014/main" id="{34C2C7E6-C8DF-814B-862A-3304472A3A05}"/>
              </a:ext>
            </a:extLst>
          </p:cNvPr>
          <p:cNvCxnSpPr>
            <a:cxnSpLocks/>
          </p:cNvCxnSpPr>
          <p:nvPr userDrawn="1"/>
        </p:nvCxnSpPr>
        <p:spPr>
          <a:xfrm>
            <a:off x="352128" y="6355234"/>
            <a:ext cx="11512245" cy="0"/>
          </a:xfrm>
          <a:prstGeom prst="line">
            <a:avLst/>
          </a:prstGeom>
          <a:ln w="12700">
            <a:solidFill>
              <a:srgbClr val="231F20"/>
            </a:solidFill>
          </a:ln>
        </p:spPr>
        <p:style>
          <a:lnRef idx="1">
            <a:schemeClr val="accent1"/>
          </a:lnRef>
          <a:fillRef idx="0">
            <a:schemeClr val="accent1"/>
          </a:fillRef>
          <a:effectRef idx="0">
            <a:schemeClr val="accent1"/>
          </a:effectRef>
          <a:fontRef idx="minor">
            <a:schemeClr val="tx1"/>
          </a:fontRef>
        </p:style>
      </p:cxnSp>
      <p:cxnSp>
        <p:nvCxnSpPr>
          <p:cNvPr id="10" name="Straight Connector 4">
            <a:extLst>
              <a:ext uri="{FF2B5EF4-FFF2-40B4-BE49-F238E27FC236}">
                <a16:creationId xmlns:a16="http://schemas.microsoft.com/office/drawing/2014/main" id="{715D487F-2285-498E-BC0C-3BDDB5660CA8}"/>
              </a:ext>
            </a:extLst>
          </p:cNvPr>
          <p:cNvCxnSpPr>
            <a:cxnSpLocks/>
          </p:cNvCxnSpPr>
          <p:nvPr userDrawn="1"/>
        </p:nvCxnSpPr>
        <p:spPr>
          <a:xfrm>
            <a:off x="1307162" y="6508506"/>
            <a:ext cx="0" cy="180000"/>
          </a:xfrm>
          <a:prstGeom prst="line">
            <a:avLst/>
          </a:prstGeom>
          <a:ln w="12700">
            <a:solidFill>
              <a:srgbClr val="1B1B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17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Double column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3987E66C-EBE4-4349-B7C5-DBAFBC6E2498}"/>
              </a:ext>
            </a:extLst>
          </p:cNvPr>
          <p:cNvSpPr>
            <a:spLocks noGrp="1"/>
          </p:cNvSpPr>
          <p:nvPr>
            <p:ph sz="quarter" idx="10"/>
          </p:nvPr>
        </p:nvSpPr>
        <p:spPr>
          <a:xfrm>
            <a:off x="838200" y="1184275"/>
            <a:ext cx="4953000" cy="4797425"/>
          </a:xfrm>
        </p:spPr>
        <p:txBody>
          <a:bodyPr/>
          <a:lstStyle>
            <a:lvl1pPr>
              <a:buClr>
                <a:srgbClr val="0078AE"/>
              </a:buClr>
              <a:defRPr>
                <a:solidFill>
                  <a:srgbClr val="1B1B1B"/>
                </a:solidFill>
              </a:defRPr>
            </a:lvl1pPr>
            <a:lvl2pPr>
              <a:buClr>
                <a:srgbClr val="0078AE"/>
              </a:buClr>
              <a:defRPr>
                <a:solidFill>
                  <a:srgbClr val="1B1B1B"/>
                </a:solidFill>
              </a:defRPr>
            </a:lvl2pPr>
            <a:lvl3pPr>
              <a:buClr>
                <a:srgbClr val="0078AE"/>
              </a:buClr>
              <a:defRPr>
                <a:solidFill>
                  <a:srgbClr val="1B1B1B"/>
                </a:solidFill>
              </a:defRPr>
            </a:lvl3pPr>
            <a:lvl4pPr>
              <a:buClr>
                <a:srgbClr val="0078AE"/>
              </a:buClr>
              <a:defRPr>
                <a:solidFill>
                  <a:srgbClr val="1B1B1B"/>
                </a:solidFill>
              </a:defRPr>
            </a:lvl4pPr>
            <a:lvl5pPr>
              <a:buClr>
                <a:srgbClr val="0078AE"/>
              </a:buClr>
              <a:defRPr>
                <a:solidFill>
                  <a:srgbClr val="1B1B1B"/>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943B228-D1BE-46F3-BD9D-B834497D5A5E}"/>
              </a:ext>
            </a:extLst>
          </p:cNvPr>
          <p:cNvSpPr>
            <a:spLocks noGrp="1"/>
          </p:cNvSpPr>
          <p:nvPr>
            <p:ph sz="quarter" idx="11"/>
          </p:nvPr>
        </p:nvSpPr>
        <p:spPr>
          <a:xfrm>
            <a:off x="6096000" y="1184275"/>
            <a:ext cx="5257800" cy="4797425"/>
          </a:xfrm>
        </p:spPr>
        <p:txBody>
          <a:bodyPr/>
          <a:lstStyle>
            <a:lvl1pPr>
              <a:buClr>
                <a:srgbClr val="0078AE"/>
              </a:buClr>
              <a:defRPr>
                <a:solidFill>
                  <a:srgbClr val="1B1B1B"/>
                </a:solidFill>
              </a:defRPr>
            </a:lvl1pPr>
            <a:lvl2pPr>
              <a:buClr>
                <a:srgbClr val="0078AE"/>
              </a:buClr>
              <a:defRPr>
                <a:solidFill>
                  <a:srgbClr val="1B1B1B"/>
                </a:solidFill>
              </a:defRPr>
            </a:lvl2pPr>
            <a:lvl3pPr>
              <a:buClr>
                <a:srgbClr val="0078AE"/>
              </a:buClr>
              <a:defRPr>
                <a:solidFill>
                  <a:srgbClr val="1B1B1B"/>
                </a:solidFill>
              </a:defRPr>
            </a:lvl3pPr>
            <a:lvl4pPr>
              <a:buClr>
                <a:srgbClr val="0078AE"/>
              </a:buClr>
              <a:defRPr>
                <a:solidFill>
                  <a:srgbClr val="1B1B1B"/>
                </a:solidFill>
              </a:defRPr>
            </a:lvl4pPr>
            <a:lvl5pPr>
              <a:buClr>
                <a:srgbClr val="0078AE"/>
              </a:buClr>
              <a:defRPr>
                <a:solidFill>
                  <a:srgbClr val="1B1B1B"/>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070FD58-49DC-AD40-8645-03615896C707}"/>
              </a:ext>
            </a:extLst>
          </p:cNvPr>
          <p:cNvSpPr>
            <a:spLocks noGrp="1"/>
          </p:cNvSpPr>
          <p:nvPr>
            <p:ph type="title" hasCustomPrompt="1"/>
          </p:nvPr>
        </p:nvSpPr>
        <p:spPr>
          <a:xfrm>
            <a:off x="838200" y="365125"/>
            <a:ext cx="10515600" cy="685753"/>
          </a:xfrm>
        </p:spPr>
        <p:txBody>
          <a:bodyPr>
            <a:noAutofit/>
          </a:bodyPr>
          <a:lstStyle>
            <a:lvl1pPr>
              <a:defRPr sz="3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Master title style</a:t>
            </a:r>
          </a:p>
        </p:txBody>
      </p:sp>
      <p:pic>
        <p:nvPicPr>
          <p:cNvPr id="17" name="Picture 7">
            <a:extLst>
              <a:ext uri="{FF2B5EF4-FFF2-40B4-BE49-F238E27FC236}">
                <a16:creationId xmlns:a16="http://schemas.microsoft.com/office/drawing/2014/main" id="{FCB17909-41AB-1C47-98EE-68A187FFCC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2220" y="6523544"/>
            <a:ext cx="869565" cy="189282"/>
          </a:xfrm>
          <a:prstGeom prst="rect">
            <a:avLst/>
          </a:prstGeom>
        </p:spPr>
      </p:pic>
      <p:sp>
        <p:nvSpPr>
          <p:cNvPr id="18" name="TextBox 6">
            <a:extLst>
              <a:ext uri="{FF2B5EF4-FFF2-40B4-BE49-F238E27FC236}">
                <a16:creationId xmlns:a16="http://schemas.microsoft.com/office/drawing/2014/main" id="{043FEB29-FFF2-CD4B-9B0E-431583390371}"/>
              </a:ext>
            </a:extLst>
          </p:cNvPr>
          <p:cNvSpPr txBox="1"/>
          <p:nvPr userDrawn="1"/>
        </p:nvSpPr>
        <p:spPr>
          <a:xfrm>
            <a:off x="11413456" y="6497382"/>
            <a:ext cx="481328" cy="215444"/>
          </a:xfrm>
          <a:prstGeom prst="rect">
            <a:avLst/>
          </a:prstGeom>
          <a:noFill/>
        </p:spPr>
        <p:txBody>
          <a:bodyPr wrap="square" rtlCol="0">
            <a:spAutoFit/>
          </a:bodyPr>
          <a:lstStyle/>
          <a:p>
            <a:pPr algn="ctr"/>
            <a:fld id="{9AD714F2-AB70-354C-9A76-74FD1EDD8D25}" type="slidenum">
              <a:rPr lang="en-US" sz="800" b="0" i="0" smtClean="0">
                <a:solidFill>
                  <a:srgbClr val="231F20"/>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800" b="0" i="0" dirty="0">
              <a:solidFill>
                <a:srgbClr val="231F2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 name="Footer Placeholder 14">
            <a:extLst>
              <a:ext uri="{FF2B5EF4-FFF2-40B4-BE49-F238E27FC236}">
                <a16:creationId xmlns:a16="http://schemas.microsoft.com/office/drawing/2014/main" id="{8FC21180-7AF2-744F-BE77-E77DADF51E2F}"/>
              </a:ext>
            </a:extLst>
          </p:cNvPr>
          <p:cNvSpPr txBox="1">
            <a:spLocks/>
          </p:cNvSpPr>
          <p:nvPr userDrawn="1"/>
        </p:nvSpPr>
        <p:spPr>
          <a:xfrm>
            <a:off x="1307162" y="6497382"/>
            <a:ext cx="3164014" cy="2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2022 Kensington. All rights reserved.</a:t>
            </a:r>
          </a:p>
        </p:txBody>
      </p:sp>
      <p:sp>
        <p:nvSpPr>
          <p:cNvPr id="20" name="Rechteck 4">
            <a:extLst>
              <a:ext uri="{FF2B5EF4-FFF2-40B4-BE49-F238E27FC236}">
                <a16:creationId xmlns:a16="http://schemas.microsoft.com/office/drawing/2014/main" id="{DD9944DA-FA4A-994D-BBC4-87C7A758F64A}"/>
              </a:ext>
            </a:extLst>
          </p:cNvPr>
          <p:cNvSpPr/>
          <p:nvPr userDrawn="1"/>
        </p:nvSpPr>
        <p:spPr>
          <a:xfrm>
            <a:off x="-16372" y="568885"/>
            <a:ext cx="542224" cy="278232"/>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 name="connsiteX0" fmla="*/ 1310640 w 1998894"/>
              <a:gd name="connsiteY0" fmla="*/ 6096 h 277978"/>
              <a:gd name="connsiteX1" fmla="*/ 1998894 w 1998894"/>
              <a:gd name="connsiteY1" fmla="*/ 0 h 277978"/>
              <a:gd name="connsiteX2" fmla="*/ 1830644 w 1998894"/>
              <a:gd name="connsiteY2" fmla="*/ 277978 h 277978"/>
              <a:gd name="connsiteX3" fmla="*/ 0 w 1998894"/>
              <a:gd name="connsiteY3" fmla="*/ 277978 h 277978"/>
              <a:gd name="connsiteX4" fmla="*/ 1310640 w 1998894"/>
              <a:gd name="connsiteY4" fmla="*/ 6096 h 277978"/>
              <a:gd name="connsiteX0" fmla="*/ 0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0 w 688254"/>
              <a:gd name="connsiteY4" fmla="*/ 6096 h 277978"/>
              <a:gd name="connsiteX0" fmla="*/ 237744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237744 w 688254"/>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65786 h 277978"/>
              <a:gd name="connsiteX4" fmla="*/ 0 w 450510"/>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6096 h 277978"/>
              <a:gd name="connsiteX0" fmla="*/ 0 w 450510"/>
              <a:gd name="connsiteY0" fmla="*/ 2921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2921 h 277978"/>
              <a:gd name="connsiteX0" fmla="*/ 0 w 450510"/>
              <a:gd name="connsiteY0" fmla="*/ 0 h 278232"/>
              <a:gd name="connsiteX1" fmla="*/ 450510 w 450510"/>
              <a:gd name="connsiteY1" fmla="*/ 254 h 278232"/>
              <a:gd name="connsiteX2" fmla="*/ 282260 w 450510"/>
              <a:gd name="connsiteY2" fmla="*/ 278232 h 278232"/>
              <a:gd name="connsiteX3" fmla="*/ 0 w 450510"/>
              <a:gd name="connsiteY3" fmla="*/ 278232 h 278232"/>
              <a:gd name="connsiteX4" fmla="*/ 0 w 450510"/>
              <a:gd name="connsiteY4" fmla="*/ 0 h 278232"/>
              <a:gd name="connsiteX0" fmla="*/ 0 w 549364"/>
              <a:gd name="connsiteY0" fmla="*/ 0 h 278232"/>
              <a:gd name="connsiteX1" fmla="*/ 549364 w 549364"/>
              <a:gd name="connsiteY1" fmla="*/ 254 h 278232"/>
              <a:gd name="connsiteX2" fmla="*/ 381114 w 549364"/>
              <a:gd name="connsiteY2" fmla="*/ 278232 h 278232"/>
              <a:gd name="connsiteX3" fmla="*/ 98854 w 549364"/>
              <a:gd name="connsiteY3" fmla="*/ 278232 h 278232"/>
              <a:gd name="connsiteX4" fmla="*/ 0 w 549364"/>
              <a:gd name="connsiteY4" fmla="*/ 0 h 278232"/>
              <a:gd name="connsiteX0" fmla="*/ 8238 w 557602"/>
              <a:gd name="connsiteY0" fmla="*/ 0 h 286470"/>
              <a:gd name="connsiteX1" fmla="*/ 557602 w 557602"/>
              <a:gd name="connsiteY1" fmla="*/ 254 h 286470"/>
              <a:gd name="connsiteX2" fmla="*/ 389352 w 557602"/>
              <a:gd name="connsiteY2" fmla="*/ 278232 h 286470"/>
              <a:gd name="connsiteX3" fmla="*/ 0 w 557602"/>
              <a:gd name="connsiteY3" fmla="*/ 286470 h 286470"/>
              <a:gd name="connsiteX4" fmla="*/ 8238 w 557602"/>
              <a:gd name="connsiteY4" fmla="*/ 0 h 286470"/>
              <a:gd name="connsiteX0" fmla="*/ 18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888 w 551252"/>
              <a:gd name="connsiteY4" fmla="*/ 0 h 286470"/>
              <a:gd name="connsiteX0" fmla="*/ 145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4588 w 551252"/>
              <a:gd name="connsiteY4" fmla="*/ 0 h 286470"/>
              <a:gd name="connsiteX0" fmla="*/ 1888 w 538552"/>
              <a:gd name="connsiteY0" fmla="*/ 0 h 289645"/>
              <a:gd name="connsiteX1" fmla="*/ 538552 w 538552"/>
              <a:gd name="connsiteY1" fmla="*/ 254 h 289645"/>
              <a:gd name="connsiteX2" fmla="*/ 370302 w 538552"/>
              <a:gd name="connsiteY2" fmla="*/ 278232 h 289645"/>
              <a:gd name="connsiteX3" fmla="*/ 0 w 538552"/>
              <a:gd name="connsiteY3" fmla="*/ 289645 h 289645"/>
              <a:gd name="connsiteX4" fmla="*/ 1888 w 538552"/>
              <a:gd name="connsiteY4" fmla="*/ 0 h 289645"/>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1284 h 278232"/>
              <a:gd name="connsiteX4" fmla="*/ 5560 w 542224"/>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4957 h 278232"/>
              <a:gd name="connsiteX4" fmla="*/ 5560 w 542224"/>
              <a:gd name="connsiteY4" fmla="*/ 0 h 278232"/>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8132 h 278232"/>
              <a:gd name="connsiteX4" fmla="*/ 2385 w 539049"/>
              <a:gd name="connsiteY4" fmla="*/ 0 h 278232"/>
              <a:gd name="connsiteX0" fmla="*/ 2385 w 539049"/>
              <a:gd name="connsiteY0" fmla="*/ 0 h 281307"/>
              <a:gd name="connsiteX1" fmla="*/ 539049 w 539049"/>
              <a:gd name="connsiteY1" fmla="*/ 254 h 281307"/>
              <a:gd name="connsiteX2" fmla="*/ 370799 w 539049"/>
              <a:gd name="connsiteY2" fmla="*/ 278232 h 281307"/>
              <a:gd name="connsiteX3" fmla="*/ 0 w 539049"/>
              <a:gd name="connsiteY3" fmla="*/ 281307 h 281307"/>
              <a:gd name="connsiteX4" fmla="*/ 2385 w 539049"/>
              <a:gd name="connsiteY4" fmla="*/ 0 h 281307"/>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4957 h 278232"/>
              <a:gd name="connsiteX4" fmla="*/ 2385 w 539049"/>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8132 h 278232"/>
              <a:gd name="connsiteX4" fmla="*/ 5560 w 542224"/>
              <a:gd name="connsiteY4" fmla="*/ 0 h 27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24" h="278232">
                <a:moveTo>
                  <a:pt x="5560" y="0"/>
                </a:moveTo>
                <a:lnTo>
                  <a:pt x="542224" y="254"/>
                </a:lnTo>
                <a:lnTo>
                  <a:pt x="373974" y="278232"/>
                </a:lnTo>
                <a:lnTo>
                  <a:pt x="0" y="278132"/>
                </a:lnTo>
                <a:cubicBezTo>
                  <a:pt x="629" y="182642"/>
                  <a:pt x="4931" y="95490"/>
                  <a:pt x="5560" y="0"/>
                </a:cubicBez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cxnSp>
        <p:nvCxnSpPr>
          <p:cNvPr id="21" name="Straight Connector 6">
            <a:extLst>
              <a:ext uri="{FF2B5EF4-FFF2-40B4-BE49-F238E27FC236}">
                <a16:creationId xmlns:a16="http://schemas.microsoft.com/office/drawing/2014/main" id="{29E7386A-DD73-6042-98C6-46FBA24F97B2}"/>
              </a:ext>
            </a:extLst>
          </p:cNvPr>
          <p:cNvCxnSpPr>
            <a:cxnSpLocks/>
          </p:cNvCxnSpPr>
          <p:nvPr userDrawn="1"/>
        </p:nvCxnSpPr>
        <p:spPr>
          <a:xfrm>
            <a:off x="352128" y="6355234"/>
            <a:ext cx="11512245" cy="0"/>
          </a:xfrm>
          <a:prstGeom prst="line">
            <a:avLst/>
          </a:prstGeom>
          <a:ln w="12700">
            <a:solidFill>
              <a:srgbClr val="231F20"/>
            </a:solidFill>
          </a:ln>
        </p:spPr>
        <p:style>
          <a:lnRef idx="1">
            <a:schemeClr val="accent1"/>
          </a:lnRef>
          <a:fillRef idx="0">
            <a:schemeClr val="accent1"/>
          </a:fillRef>
          <a:effectRef idx="0">
            <a:schemeClr val="accent1"/>
          </a:effectRef>
          <a:fontRef idx="minor">
            <a:schemeClr val="tx1"/>
          </a:fontRef>
        </p:style>
      </p:cxnSp>
      <p:cxnSp>
        <p:nvCxnSpPr>
          <p:cNvPr id="11" name="Straight Connector 4">
            <a:extLst>
              <a:ext uri="{FF2B5EF4-FFF2-40B4-BE49-F238E27FC236}">
                <a16:creationId xmlns:a16="http://schemas.microsoft.com/office/drawing/2014/main" id="{F44F7DDC-C9BC-4C1C-8873-2243EEE81ADD}"/>
              </a:ext>
            </a:extLst>
          </p:cNvPr>
          <p:cNvCxnSpPr>
            <a:cxnSpLocks/>
          </p:cNvCxnSpPr>
          <p:nvPr userDrawn="1"/>
        </p:nvCxnSpPr>
        <p:spPr>
          <a:xfrm>
            <a:off x="1307162" y="6508506"/>
            <a:ext cx="0" cy="180000"/>
          </a:xfrm>
          <a:prstGeom prst="line">
            <a:avLst/>
          </a:prstGeom>
          <a:ln w="12700">
            <a:solidFill>
              <a:srgbClr val="1B1B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16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mp; single column with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3E194-5038-4FB0-9259-B2FDACD3B940}"/>
              </a:ext>
            </a:extLst>
          </p:cNvPr>
          <p:cNvSpPr>
            <a:spLocks noGrp="1"/>
          </p:cNvSpPr>
          <p:nvPr>
            <p:ph type="title" hasCustomPrompt="1"/>
          </p:nvPr>
        </p:nvSpPr>
        <p:spPr>
          <a:xfrm>
            <a:off x="838200" y="365125"/>
            <a:ext cx="10515600" cy="685753"/>
          </a:xfrm>
        </p:spPr>
        <p:txBody>
          <a:bodyPr>
            <a:noAutofit/>
          </a:bodyPr>
          <a:lstStyle>
            <a:lvl1pPr>
              <a:defRPr sz="3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Master title style</a:t>
            </a:r>
          </a:p>
        </p:txBody>
      </p:sp>
      <p:sp>
        <p:nvSpPr>
          <p:cNvPr id="4" name="Rechteck 4">
            <a:extLst>
              <a:ext uri="{FF2B5EF4-FFF2-40B4-BE49-F238E27FC236}">
                <a16:creationId xmlns:a16="http://schemas.microsoft.com/office/drawing/2014/main" id="{EEA04D8D-F6D7-4CFE-83C7-2B662C20A867}"/>
              </a:ext>
            </a:extLst>
          </p:cNvPr>
          <p:cNvSpPr/>
          <p:nvPr userDrawn="1"/>
        </p:nvSpPr>
        <p:spPr>
          <a:xfrm>
            <a:off x="-16372" y="568885"/>
            <a:ext cx="542224" cy="278232"/>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 name="connsiteX0" fmla="*/ 1310640 w 1998894"/>
              <a:gd name="connsiteY0" fmla="*/ 6096 h 277978"/>
              <a:gd name="connsiteX1" fmla="*/ 1998894 w 1998894"/>
              <a:gd name="connsiteY1" fmla="*/ 0 h 277978"/>
              <a:gd name="connsiteX2" fmla="*/ 1830644 w 1998894"/>
              <a:gd name="connsiteY2" fmla="*/ 277978 h 277978"/>
              <a:gd name="connsiteX3" fmla="*/ 0 w 1998894"/>
              <a:gd name="connsiteY3" fmla="*/ 277978 h 277978"/>
              <a:gd name="connsiteX4" fmla="*/ 1310640 w 1998894"/>
              <a:gd name="connsiteY4" fmla="*/ 6096 h 277978"/>
              <a:gd name="connsiteX0" fmla="*/ 0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0 w 688254"/>
              <a:gd name="connsiteY4" fmla="*/ 6096 h 277978"/>
              <a:gd name="connsiteX0" fmla="*/ 237744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237744 w 688254"/>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65786 h 277978"/>
              <a:gd name="connsiteX4" fmla="*/ 0 w 450510"/>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6096 h 277978"/>
              <a:gd name="connsiteX0" fmla="*/ 0 w 450510"/>
              <a:gd name="connsiteY0" fmla="*/ 2921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2921 h 277978"/>
              <a:gd name="connsiteX0" fmla="*/ 0 w 450510"/>
              <a:gd name="connsiteY0" fmla="*/ 0 h 278232"/>
              <a:gd name="connsiteX1" fmla="*/ 450510 w 450510"/>
              <a:gd name="connsiteY1" fmla="*/ 254 h 278232"/>
              <a:gd name="connsiteX2" fmla="*/ 282260 w 450510"/>
              <a:gd name="connsiteY2" fmla="*/ 278232 h 278232"/>
              <a:gd name="connsiteX3" fmla="*/ 0 w 450510"/>
              <a:gd name="connsiteY3" fmla="*/ 278232 h 278232"/>
              <a:gd name="connsiteX4" fmla="*/ 0 w 450510"/>
              <a:gd name="connsiteY4" fmla="*/ 0 h 278232"/>
              <a:gd name="connsiteX0" fmla="*/ 0 w 549364"/>
              <a:gd name="connsiteY0" fmla="*/ 0 h 278232"/>
              <a:gd name="connsiteX1" fmla="*/ 549364 w 549364"/>
              <a:gd name="connsiteY1" fmla="*/ 254 h 278232"/>
              <a:gd name="connsiteX2" fmla="*/ 381114 w 549364"/>
              <a:gd name="connsiteY2" fmla="*/ 278232 h 278232"/>
              <a:gd name="connsiteX3" fmla="*/ 98854 w 549364"/>
              <a:gd name="connsiteY3" fmla="*/ 278232 h 278232"/>
              <a:gd name="connsiteX4" fmla="*/ 0 w 549364"/>
              <a:gd name="connsiteY4" fmla="*/ 0 h 278232"/>
              <a:gd name="connsiteX0" fmla="*/ 8238 w 557602"/>
              <a:gd name="connsiteY0" fmla="*/ 0 h 286470"/>
              <a:gd name="connsiteX1" fmla="*/ 557602 w 557602"/>
              <a:gd name="connsiteY1" fmla="*/ 254 h 286470"/>
              <a:gd name="connsiteX2" fmla="*/ 389352 w 557602"/>
              <a:gd name="connsiteY2" fmla="*/ 278232 h 286470"/>
              <a:gd name="connsiteX3" fmla="*/ 0 w 557602"/>
              <a:gd name="connsiteY3" fmla="*/ 286470 h 286470"/>
              <a:gd name="connsiteX4" fmla="*/ 8238 w 557602"/>
              <a:gd name="connsiteY4" fmla="*/ 0 h 286470"/>
              <a:gd name="connsiteX0" fmla="*/ 18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888 w 551252"/>
              <a:gd name="connsiteY4" fmla="*/ 0 h 286470"/>
              <a:gd name="connsiteX0" fmla="*/ 145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4588 w 551252"/>
              <a:gd name="connsiteY4" fmla="*/ 0 h 286470"/>
              <a:gd name="connsiteX0" fmla="*/ 1888 w 538552"/>
              <a:gd name="connsiteY0" fmla="*/ 0 h 289645"/>
              <a:gd name="connsiteX1" fmla="*/ 538552 w 538552"/>
              <a:gd name="connsiteY1" fmla="*/ 254 h 289645"/>
              <a:gd name="connsiteX2" fmla="*/ 370302 w 538552"/>
              <a:gd name="connsiteY2" fmla="*/ 278232 h 289645"/>
              <a:gd name="connsiteX3" fmla="*/ 0 w 538552"/>
              <a:gd name="connsiteY3" fmla="*/ 289645 h 289645"/>
              <a:gd name="connsiteX4" fmla="*/ 1888 w 538552"/>
              <a:gd name="connsiteY4" fmla="*/ 0 h 289645"/>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1284 h 278232"/>
              <a:gd name="connsiteX4" fmla="*/ 5560 w 542224"/>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4957 h 278232"/>
              <a:gd name="connsiteX4" fmla="*/ 5560 w 542224"/>
              <a:gd name="connsiteY4" fmla="*/ 0 h 278232"/>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8132 h 278232"/>
              <a:gd name="connsiteX4" fmla="*/ 2385 w 539049"/>
              <a:gd name="connsiteY4" fmla="*/ 0 h 278232"/>
              <a:gd name="connsiteX0" fmla="*/ 2385 w 539049"/>
              <a:gd name="connsiteY0" fmla="*/ 0 h 281307"/>
              <a:gd name="connsiteX1" fmla="*/ 539049 w 539049"/>
              <a:gd name="connsiteY1" fmla="*/ 254 h 281307"/>
              <a:gd name="connsiteX2" fmla="*/ 370799 w 539049"/>
              <a:gd name="connsiteY2" fmla="*/ 278232 h 281307"/>
              <a:gd name="connsiteX3" fmla="*/ 0 w 539049"/>
              <a:gd name="connsiteY3" fmla="*/ 281307 h 281307"/>
              <a:gd name="connsiteX4" fmla="*/ 2385 w 539049"/>
              <a:gd name="connsiteY4" fmla="*/ 0 h 281307"/>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4957 h 278232"/>
              <a:gd name="connsiteX4" fmla="*/ 2385 w 539049"/>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8132 h 278232"/>
              <a:gd name="connsiteX4" fmla="*/ 5560 w 542224"/>
              <a:gd name="connsiteY4" fmla="*/ 0 h 27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24" h="278232">
                <a:moveTo>
                  <a:pt x="5560" y="0"/>
                </a:moveTo>
                <a:lnTo>
                  <a:pt x="542224" y="254"/>
                </a:lnTo>
                <a:lnTo>
                  <a:pt x="373974" y="278232"/>
                </a:lnTo>
                <a:lnTo>
                  <a:pt x="0" y="278132"/>
                </a:lnTo>
                <a:cubicBezTo>
                  <a:pt x="629" y="182642"/>
                  <a:pt x="4931" y="95490"/>
                  <a:pt x="5560" y="0"/>
                </a:cubicBez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pic>
        <p:nvPicPr>
          <p:cNvPr id="14" name="Picture 7">
            <a:extLst>
              <a:ext uri="{FF2B5EF4-FFF2-40B4-BE49-F238E27FC236}">
                <a16:creationId xmlns:a16="http://schemas.microsoft.com/office/drawing/2014/main" id="{0FBF49C2-8ED9-4AD5-9BC3-5C84A78049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2220" y="6523544"/>
            <a:ext cx="869565" cy="189282"/>
          </a:xfrm>
          <a:prstGeom prst="rect">
            <a:avLst/>
          </a:prstGeom>
        </p:spPr>
      </p:pic>
      <p:sp>
        <p:nvSpPr>
          <p:cNvPr id="15" name="Footer Placeholder 14">
            <a:extLst>
              <a:ext uri="{FF2B5EF4-FFF2-40B4-BE49-F238E27FC236}">
                <a16:creationId xmlns:a16="http://schemas.microsoft.com/office/drawing/2014/main" id="{598D86B0-86A3-48D0-B0C0-4FDFF79799B0}"/>
              </a:ext>
            </a:extLst>
          </p:cNvPr>
          <p:cNvSpPr txBox="1">
            <a:spLocks/>
          </p:cNvSpPr>
          <p:nvPr userDrawn="1"/>
        </p:nvSpPr>
        <p:spPr>
          <a:xfrm>
            <a:off x="1307162" y="6497382"/>
            <a:ext cx="3164014" cy="2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2022 Kensington. All rights reserved.</a:t>
            </a:r>
          </a:p>
        </p:txBody>
      </p:sp>
      <p:cxnSp>
        <p:nvCxnSpPr>
          <p:cNvPr id="16" name="Straight Connector 6">
            <a:extLst>
              <a:ext uri="{FF2B5EF4-FFF2-40B4-BE49-F238E27FC236}">
                <a16:creationId xmlns:a16="http://schemas.microsoft.com/office/drawing/2014/main" id="{2769109F-4A63-4E2A-9138-58F52A391EFC}"/>
              </a:ext>
            </a:extLst>
          </p:cNvPr>
          <p:cNvCxnSpPr>
            <a:cxnSpLocks/>
          </p:cNvCxnSpPr>
          <p:nvPr userDrawn="1"/>
        </p:nvCxnSpPr>
        <p:spPr>
          <a:xfrm>
            <a:off x="352128" y="6355234"/>
            <a:ext cx="3292772" cy="0"/>
          </a:xfrm>
          <a:prstGeom prst="line">
            <a:avLst/>
          </a:prstGeom>
          <a:ln w="12700">
            <a:solidFill>
              <a:srgbClr val="231F20"/>
            </a:solidFill>
          </a:ln>
        </p:spPr>
        <p:style>
          <a:lnRef idx="1">
            <a:schemeClr val="accent1"/>
          </a:lnRef>
          <a:fillRef idx="0">
            <a:schemeClr val="accent1"/>
          </a:fillRef>
          <a:effectRef idx="0">
            <a:schemeClr val="accent1"/>
          </a:effectRef>
          <a:fontRef idx="minor">
            <a:schemeClr val="tx1"/>
          </a:fontRef>
        </p:style>
      </p:cxnSp>
      <p:cxnSp>
        <p:nvCxnSpPr>
          <p:cNvPr id="9" name="Straight Connector 4">
            <a:extLst>
              <a:ext uri="{FF2B5EF4-FFF2-40B4-BE49-F238E27FC236}">
                <a16:creationId xmlns:a16="http://schemas.microsoft.com/office/drawing/2014/main" id="{817A2E4E-9A8D-4A99-84C9-644EFC3F7248}"/>
              </a:ext>
            </a:extLst>
          </p:cNvPr>
          <p:cNvCxnSpPr>
            <a:cxnSpLocks/>
          </p:cNvCxnSpPr>
          <p:nvPr userDrawn="1"/>
        </p:nvCxnSpPr>
        <p:spPr>
          <a:xfrm>
            <a:off x="1307162" y="6508506"/>
            <a:ext cx="0" cy="180000"/>
          </a:xfrm>
          <a:prstGeom prst="line">
            <a:avLst/>
          </a:prstGeom>
          <a:ln w="12700">
            <a:solidFill>
              <a:srgbClr val="1B1B1B"/>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A20C1FE-D781-4F93-97C0-C60C70907FB4}"/>
              </a:ext>
            </a:extLst>
          </p:cNvPr>
          <p:cNvSpPr>
            <a:spLocks noGrp="1"/>
          </p:cNvSpPr>
          <p:nvPr>
            <p:ph type="body" sz="quarter" idx="10"/>
          </p:nvPr>
        </p:nvSpPr>
        <p:spPr>
          <a:xfrm>
            <a:off x="838200" y="1385888"/>
            <a:ext cx="6254750" cy="3587750"/>
          </a:xfrm>
        </p:spPr>
        <p:txBody>
          <a:bodyPr/>
          <a:lstStyle>
            <a:lvl1pPr>
              <a:buClr>
                <a:srgbClr val="0069A7"/>
              </a:buClr>
              <a:defRPr/>
            </a:lvl1pPr>
            <a:lvl2pPr>
              <a:buClr>
                <a:srgbClr val="0069A7"/>
              </a:buClr>
              <a:defRPr/>
            </a:lvl2pPr>
            <a:lvl3pPr>
              <a:buClr>
                <a:srgbClr val="0069A7"/>
              </a:buClr>
              <a:defRPr/>
            </a:lvl3pPr>
            <a:lvl4pPr>
              <a:buClr>
                <a:srgbClr val="0069A7"/>
              </a:buClr>
              <a:defRPr/>
            </a:lvl4pPr>
            <a:lvl5pPr>
              <a:buClr>
                <a:srgbClr val="0069A7"/>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7F630666-2FB2-42C4-A467-3FD08FDE27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46950" y="0"/>
            <a:ext cx="8738809" cy="7006347"/>
          </a:xfrm>
          <a:prstGeom prst="rect">
            <a:avLst/>
          </a:prstGeom>
        </p:spPr>
      </p:pic>
    </p:spTree>
    <p:extLst>
      <p:ext uri="{BB962C8B-B14F-4D97-AF65-F5344CB8AC3E}">
        <p14:creationId xmlns:p14="http://schemas.microsoft.com/office/powerpoint/2010/main" val="119132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mp; single column with image">
    <p:spTree>
      <p:nvGrpSpPr>
        <p:cNvPr id="1" name=""/>
        <p:cNvGrpSpPr/>
        <p:nvPr/>
      </p:nvGrpSpPr>
      <p:grpSpPr>
        <a:xfrm>
          <a:off x="0" y="0"/>
          <a:ext cx="0" cy="0"/>
          <a:chOff x="0" y="0"/>
          <a:chExt cx="0" cy="0"/>
        </a:xfrm>
      </p:grpSpPr>
      <p:sp>
        <p:nvSpPr>
          <p:cNvPr id="10" name="Picture Placeholder 29">
            <a:extLst>
              <a:ext uri="{FF2B5EF4-FFF2-40B4-BE49-F238E27FC236}">
                <a16:creationId xmlns:a16="http://schemas.microsoft.com/office/drawing/2014/main" id="{904CB0C5-DA1E-A041-870C-8F1BBD2A167D}"/>
              </a:ext>
            </a:extLst>
          </p:cNvPr>
          <p:cNvSpPr>
            <a:spLocks noGrp="1"/>
          </p:cNvSpPr>
          <p:nvPr>
            <p:ph type="pic" sz="quarter" idx="11"/>
          </p:nvPr>
        </p:nvSpPr>
        <p:spPr>
          <a:xfrm>
            <a:off x="3603058" y="-16239"/>
            <a:ext cx="8594089" cy="6910738"/>
          </a:xfrm>
          <a:custGeom>
            <a:avLst/>
            <a:gdLst>
              <a:gd name="connsiteX0" fmla="*/ 0 w 5060950"/>
              <a:gd name="connsiteY0" fmla="*/ 0 h 3232150"/>
              <a:gd name="connsiteX1" fmla="*/ 5060950 w 5060950"/>
              <a:gd name="connsiteY1" fmla="*/ 0 h 3232150"/>
              <a:gd name="connsiteX2" fmla="*/ 5060950 w 5060950"/>
              <a:gd name="connsiteY2" fmla="*/ 3232150 h 3232150"/>
              <a:gd name="connsiteX3" fmla="*/ 0 w 5060950"/>
              <a:gd name="connsiteY3" fmla="*/ 3232150 h 3232150"/>
              <a:gd name="connsiteX4" fmla="*/ 0 w 5060950"/>
              <a:gd name="connsiteY4" fmla="*/ 0 h 3232150"/>
              <a:gd name="connsiteX0" fmla="*/ 2526891 w 5060950"/>
              <a:gd name="connsiteY0" fmla="*/ 9832 h 3232150"/>
              <a:gd name="connsiteX1" fmla="*/ 5060950 w 5060950"/>
              <a:gd name="connsiteY1" fmla="*/ 0 h 3232150"/>
              <a:gd name="connsiteX2" fmla="*/ 5060950 w 5060950"/>
              <a:gd name="connsiteY2" fmla="*/ 3232150 h 3232150"/>
              <a:gd name="connsiteX3" fmla="*/ 0 w 5060950"/>
              <a:gd name="connsiteY3" fmla="*/ 3232150 h 3232150"/>
              <a:gd name="connsiteX4" fmla="*/ 2526891 w 5060950"/>
              <a:gd name="connsiteY4" fmla="*/ 9832 h 3232150"/>
              <a:gd name="connsiteX0" fmla="*/ 2526891 w 5060950"/>
              <a:gd name="connsiteY0" fmla="*/ 734 h 3232150"/>
              <a:gd name="connsiteX1" fmla="*/ 5060950 w 5060950"/>
              <a:gd name="connsiteY1" fmla="*/ 0 h 3232150"/>
              <a:gd name="connsiteX2" fmla="*/ 5060950 w 5060950"/>
              <a:gd name="connsiteY2" fmla="*/ 3232150 h 3232150"/>
              <a:gd name="connsiteX3" fmla="*/ 0 w 5060950"/>
              <a:gd name="connsiteY3" fmla="*/ 3232150 h 3232150"/>
              <a:gd name="connsiteX4" fmla="*/ 2526891 w 5060950"/>
              <a:gd name="connsiteY4" fmla="*/ 734 h 3232150"/>
              <a:gd name="connsiteX0" fmla="*/ 2526891 w 5060950"/>
              <a:gd name="connsiteY0" fmla="*/ 734 h 3232150"/>
              <a:gd name="connsiteX1" fmla="*/ 4440357 w 5060950"/>
              <a:gd name="connsiteY1" fmla="*/ 0 h 3232150"/>
              <a:gd name="connsiteX2" fmla="*/ 5060950 w 5060950"/>
              <a:gd name="connsiteY2" fmla="*/ 3232150 h 3232150"/>
              <a:gd name="connsiteX3" fmla="*/ 0 w 5060950"/>
              <a:gd name="connsiteY3" fmla="*/ 3232150 h 3232150"/>
              <a:gd name="connsiteX4" fmla="*/ 2526891 w 5060950"/>
              <a:gd name="connsiteY4" fmla="*/ 734 h 3232150"/>
              <a:gd name="connsiteX0" fmla="*/ 2526891 w 4464226"/>
              <a:gd name="connsiteY0" fmla="*/ 734 h 3232150"/>
              <a:gd name="connsiteX1" fmla="*/ 4440357 w 4464226"/>
              <a:gd name="connsiteY1" fmla="*/ 0 h 3232150"/>
              <a:gd name="connsiteX2" fmla="*/ 4464226 w 4464226"/>
              <a:gd name="connsiteY2" fmla="*/ 3232150 h 3232150"/>
              <a:gd name="connsiteX3" fmla="*/ 0 w 4464226"/>
              <a:gd name="connsiteY3" fmla="*/ 3232150 h 3232150"/>
              <a:gd name="connsiteX4" fmla="*/ 2526891 w 4464226"/>
              <a:gd name="connsiteY4" fmla="*/ 734 h 3232150"/>
              <a:gd name="connsiteX0" fmla="*/ 2526891 w 4464226"/>
              <a:gd name="connsiteY0" fmla="*/ 734 h 3232150"/>
              <a:gd name="connsiteX1" fmla="*/ 3684262 w 4464226"/>
              <a:gd name="connsiteY1" fmla="*/ 0 h 3232150"/>
              <a:gd name="connsiteX2" fmla="*/ 4464226 w 4464226"/>
              <a:gd name="connsiteY2" fmla="*/ 3232150 h 3232150"/>
              <a:gd name="connsiteX3" fmla="*/ 0 w 4464226"/>
              <a:gd name="connsiteY3" fmla="*/ 3232150 h 3232150"/>
              <a:gd name="connsiteX4" fmla="*/ 2526891 w 4464226"/>
              <a:gd name="connsiteY4" fmla="*/ 734 h 3232150"/>
              <a:gd name="connsiteX0" fmla="*/ 2526891 w 4464226"/>
              <a:gd name="connsiteY0" fmla="*/ 0 h 3231416"/>
              <a:gd name="connsiteX1" fmla="*/ 4023734 w 4464226"/>
              <a:gd name="connsiteY1" fmla="*/ 3118 h 3231416"/>
              <a:gd name="connsiteX2" fmla="*/ 4464226 w 4464226"/>
              <a:gd name="connsiteY2" fmla="*/ 3231416 h 3231416"/>
              <a:gd name="connsiteX3" fmla="*/ 0 w 4464226"/>
              <a:gd name="connsiteY3" fmla="*/ 3231416 h 3231416"/>
              <a:gd name="connsiteX4" fmla="*/ 2526891 w 4464226"/>
              <a:gd name="connsiteY4" fmla="*/ 0 h 3231416"/>
              <a:gd name="connsiteX0" fmla="*/ 2526891 w 4023734"/>
              <a:gd name="connsiteY0" fmla="*/ 0 h 3231416"/>
              <a:gd name="connsiteX1" fmla="*/ 4023734 w 4023734"/>
              <a:gd name="connsiteY1" fmla="*/ 3118 h 3231416"/>
              <a:gd name="connsiteX2" fmla="*/ 3303079 w 4023734"/>
              <a:gd name="connsiteY2" fmla="*/ 2819256 h 3231416"/>
              <a:gd name="connsiteX3" fmla="*/ 0 w 4023734"/>
              <a:gd name="connsiteY3" fmla="*/ 3231416 h 3231416"/>
              <a:gd name="connsiteX4" fmla="*/ 2526891 w 4023734"/>
              <a:gd name="connsiteY4" fmla="*/ 0 h 3231416"/>
              <a:gd name="connsiteX0" fmla="*/ 2526891 w 4024456"/>
              <a:gd name="connsiteY0" fmla="*/ 0 h 3231416"/>
              <a:gd name="connsiteX1" fmla="*/ 4023734 w 4024456"/>
              <a:gd name="connsiteY1" fmla="*/ 3118 h 3231416"/>
              <a:gd name="connsiteX2" fmla="*/ 4024456 w 4024456"/>
              <a:gd name="connsiteY2" fmla="*/ 3212156 h 3231416"/>
              <a:gd name="connsiteX3" fmla="*/ 0 w 4024456"/>
              <a:gd name="connsiteY3" fmla="*/ 3231416 h 3231416"/>
              <a:gd name="connsiteX4" fmla="*/ 2526891 w 4024456"/>
              <a:gd name="connsiteY4" fmla="*/ 0 h 323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4456" h="3231416">
                <a:moveTo>
                  <a:pt x="2526891" y="0"/>
                </a:moveTo>
                <a:lnTo>
                  <a:pt x="4023734" y="3118"/>
                </a:lnTo>
                <a:cubicBezTo>
                  <a:pt x="4023975" y="1072797"/>
                  <a:pt x="4024215" y="2142477"/>
                  <a:pt x="4024456" y="3212156"/>
                </a:cubicBezTo>
                <a:lnTo>
                  <a:pt x="0" y="3231416"/>
                </a:lnTo>
                <a:lnTo>
                  <a:pt x="2526891" y="0"/>
                </a:lnTo>
                <a:close/>
              </a:path>
            </a:pathLst>
          </a:custGeom>
          <a:solidFill>
            <a:srgbClr val="00D1FF"/>
          </a:solidFill>
        </p:spPr>
        <p:txBody>
          <a:bodyPr/>
          <a:lstStyle/>
          <a:p>
            <a:endParaRPr lang="en-US"/>
          </a:p>
        </p:txBody>
      </p:sp>
      <p:sp>
        <p:nvSpPr>
          <p:cNvPr id="3" name="Title 1">
            <a:extLst>
              <a:ext uri="{FF2B5EF4-FFF2-40B4-BE49-F238E27FC236}">
                <a16:creationId xmlns:a16="http://schemas.microsoft.com/office/drawing/2014/main" id="{4273E194-5038-4FB0-9259-B2FDACD3B940}"/>
              </a:ext>
            </a:extLst>
          </p:cNvPr>
          <p:cNvSpPr>
            <a:spLocks noGrp="1"/>
          </p:cNvSpPr>
          <p:nvPr>
            <p:ph type="title" hasCustomPrompt="1"/>
          </p:nvPr>
        </p:nvSpPr>
        <p:spPr>
          <a:xfrm>
            <a:off x="838200" y="365125"/>
            <a:ext cx="10515600" cy="685753"/>
          </a:xfrm>
        </p:spPr>
        <p:txBody>
          <a:bodyPr>
            <a:noAutofit/>
          </a:bodyPr>
          <a:lstStyle>
            <a:lvl1pPr>
              <a:defRPr sz="3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Master title style</a:t>
            </a:r>
          </a:p>
        </p:txBody>
      </p:sp>
      <p:sp>
        <p:nvSpPr>
          <p:cNvPr id="4" name="Rechteck 4">
            <a:extLst>
              <a:ext uri="{FF2B5EF4-FFF2-40B4-BE49-F238E27FC236}">
                <a16:creationId xmlns:a16="http://schemas.microsoft.com/office/drawing/2014/main" id="{EEA04D8D-F6D7-4CFE-83C7-2B662C20A867}"/>
              </a:ext>
            </a:extLst>
          </p:cNvPr>
          <p:cNvSpPr/>
          <p:nvPr userDrawn="1"/>
        </p:nvSpPr>
        <p:spPr>
          <a:xfrm>
            <a:off x="-16372" y="568885"/>
            <a:ext cx="542224" cy="278232"/>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 name="connsiteX0" fmla="*/ 1310640 w 1998894"/>
              <a:gd name="connsiteY0" fmla="*/ 6096 h 277978"/>
              <a:gd name="connsiteX1" fmla="*/ 1998894 w 1998894"/>
              <a:gd name="connsiteY1" fmla="*/ 0 h 277978"/>
              <a:gd name="connsiteX2" fmla="*/ 1830644 w 1998894"/>
              <a:gd name="connsiteY2" fmla="*/ 277978 h 277978"/>
              <a:gd name="connsiteX3" fmla="*/ 0 w 1998894"/>
              <a:gd name="connsiteY3" fmla="*/ 277978 h 277978"/>
              <a:gd name="connsiteX4" fmla="*/ 1310640 w 1998894"/>
              <a:gd name="connsiteY4" fmla="*/ 6096 h 277978"/>
              <a:gd name="connsiteX0" fmla="*/ 0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0 w 688254"/>
              <a:gd name="connsiteY4" fmla="*/ 6096 h 277978"/>
              <a:gd name="connsiteX0" fmla="*/ 237744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237744 w 688254"/>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65786 h 277978"/>
              <a:gd name="connsiteX4" fmla="*/ 0 w 450510"/>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6096 h 277978"/>
              <a:gd name="connsiteX0" fmla="*/ 0 w 450510"/>
              <a:gd name="connsiteY0" fmla="*/ 2921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2921 h 277978"/>
              <a:gd name="connsiteX0" fmla="*/ 0 w 450510"/>
              <a:gd name="connsiteY0" fmla="*/ 0 h 278232"/>
              <a:gd name="connsiteX1" fmla="*/ 450510 w 450510"/>
              <a:gd name="connsiteY1" fmla="*/ 254 h 278232"/>
              <a:gd name="connsiteX2" fmla="*/ 282260 w 450510"/>
              <a:gd name="connsiteY2" fmla="*/ 278232 h 278232"/>
              <a:gd name="connsiteX3" fmla="*/ 0 w 450510"/>
              <a:gd name="connsiteY3" fmla="*/ 278232 h 278232"/>
              <a:gd name="connsiteX4" fmla="*/ 0 w 450510"/>
              <a:gd name="connsiteY4" fmla="*/ 0 h 278232"/>
              <a:gd name="connsiteX0" fmla="*/ 0 w 549364"/>
              <a:gd name="connsiteY0" fmla="*/ 0 h 278232"/>
              <a:gd name="connsiteX1" fmla="*/ 549364 w 549364"/>
              <a:gd name="connsiteY1" fmla="*/ 254 h 278232"/>
              <a:gd name="connsiteX2" fmla="*/ 381114 w 549364"/>
              <a:gd name="connsiteY2" fmla="*/ 278232 h 278232"/>
              <a:gd name="connsiteX3" fmla="*/ 98854 w 549364"/>
              <a:gd name="connsiteY3" fmla="*/ 278232 h 278232"/>
              <a:gd name="connsiteX4" fmla="*/ 0 w 549364"/>
              <a:gd name="connsiteY4" fmla="*/ 0 h 278232"/>
              <a:gd name="connsiteX0" fmla="*/ 8238 w 557602"/>
              <a:gd name="connsiteY0" fmla="*/ 0 h 286470"/>
              <a:gd name="connsiteX1" fmla="*/ 557602 w 557602"/>
              <a:gd name="connsiteY1" fmla="*/ 254 h 286470"/>
              <a:gd name="connsiteX2" fmla="*/ 389352 w 557602"/>
              <a:gd name="connsiteY2" fmla="*/ 278232 h 286470"/>
              <a:gd name="connsiteX3" fmla="*/ 0 w 557602"/>
              <a:gd name="connsiteY3" fmla="*/ 286470 h 286470"/>
              <a:gd name="connsiteX4" fmla="*/ 8238 w 557602"/>
              <a:gd name="connsiteY4" fmla="*/ 0 h 286470"/>
              <a:gd name="connsiteX0" fmla="*/ 18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888 w 551252"/>
              <a:gd name="connsiteY4" fmla="*/ 0 h 286470"/>
              <a:gd name="connsiteX0" fmla="*/ 145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4588 w 551252"/>
              <a:gd name="connsiteY4" fmla="*/ 0 h 286470"/>
              <a:gd name="connsiteX0" fmla="*/ 1888 w 538552"/>
              <a:gd name="connsiteY0" fmla="*/ 0 h 289645"/>
              <a:gd name="connsiteX1" fmla="*/ 538552 w 538552"/>
              <a:gd name="connsiteY1" fmla="*/ 254 h 289645"/>
              <a:gd name="connsiteX2" fmla="*/ 370302 w 538552"/>
              <a:gd name="connsiteY2" fmla="*/ 278232 h 289645"/>
              <a:gd name="connsiteX3" fmla="*/ 0 w 538552"/>
              <a:gd name="connsiteY3" fmla="*/ 289645 h 289645"/>
              <a:gd name="connsiteX4" fmla="*/ 1888 w 538552"/>
              <a:gd name="connsiteY4" fmla="*/ 0 h 289645"/>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1284 h 278232"/>
              <a:gd name="connsiteX4" fmla="*/ 5560 w 542224"/>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4957 h 278232"/>
              <a:gd name="connsiteX4" fmla="*/ 5560 w 542224"/>
              <a:gd name="connsiteY4" fmla="*/ 0 h 278232"/>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8132 h 278232"/>
              <a:gd name="connsiteX4" fmla="*/ 2385 w 539049"/>
              <a:gd name="connsiteY4" fmla="*/ 0 h 278232"/>
              <a:gd name="connsiteX0" fmla="*/ 2385 w 539049"/>
              <a:gd name="connsiteY0" fmla="*/ 0 h 281307"/>
              <a:gd name="connsiteX1" fmla="*/ 539049 w 539049"/>
              <a:gd name="connsiteY1" fmla="*/ 254 h 281307"/>
              <a:gd name="connsiteX2" fmla="*/ 370799 w 539049"/>
              <a:gd name="connsiteY2" fmla="*/ 278232 h 281307"/>
              <a:gd name="connsiteX3" fmla="*/ 0 w 539049"/>
              <a:gd name="connsiteY3" fmla="*/ 281307 h 281307"/>
              <a:gd name="connsiteX4" fmla="*/ 2385 w 539049"/>
              <a:gd name="connsiteY4" fmla="*/ 0 h 281307"/>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4957 h 278232"/>
              <a:gd name="connsiteX4" fmla="*/ 2385 w 539049"/>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8132 h 278232"/>
              <a:gd name="connsiteX4" fmla="*/ 5560 w 542224"/>
              <a:gd name="connsiteY4" fmla="*/ 0 h 27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24" h="278232">
                <a:moveTo>
                  <a:pt x="5560" y="0"/>
                </a:moveTo>
                <a:lnTo>
                  <a:pt x="542224" y="254"/>
                </a:lnTo>
                <a:lnTo>
                  <a:pt x="373974" y="278232"/>
                </a:lnTo>
                <a:lnTo>
                  <a:pt x="0" y="278132"/>
                </a:lnTo>
                <a:cubicBezTo>
                  <a:pt x="629" y="182642"/>
                  <a:pt x="4931" y="95490"/>
                  <a:pt x="5560" y="0"/>
                </a:cubicBez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pic>
        <p:nvPicPr>
          <p:cNvPr id="14" name="Picture 7">
            <a:extLst>
              <a:ext uri="{FF2B5EF4-FFF2-40B4-BE49-F238E27FC236}">
                <a16:creationId xmlns:a16="http://schemas.microsoft.com/office/drawing/2014/main" id="{0FBF49C2-8ED9-4AD5-9BC3-5C84A78049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2220" y="6523544"/>
            <a:ext cx="869565" cy="189282"/>
          </a:xfrm>
          <a:prstGeom prst="rect">
            <a:avLst/>
          </a:prstGeom>
        </p:spPr>
      </p:pic>
      <p:sp>
        <p:nvSpPr>
          <p:cNvPr id="15" name="Footer Placeholder 14">
            <a:extLst>
              <a:ext uri="{FF2B5EF4-FFF2-40B4-BE49-F238E27FC236}">
                <a16:creationId xmlns:a16="http://schemas.microsoft.com/office/drawing/2014/main" id="{598D86B0-86A3-48D0-B0C0-4FDFF79799B0}"/>
              </a:ext>
            </a:extLst>
          </p:cNvPr>
          <p:cNvSpPr txBox="1">
            <a:spLocks/>
          </p:cNvSpPr>
          <p:nvPr userDrawn="1"/>
        </p:nvSpPr>
        <p:spPr>
          <a:xfrm>
            <a:off x="1307162" y="6497382"/>
            <a:ext cx="3164014" cy="2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2022 Kensington. All rights reserved.</a:t>
            </a:r>
          </a:p>
        </p:txBody>
      </p:sp>
      <p:cxnSp>
        <p:nvCxnSpPr>
          <p:cNvPr id="16" name="Straight Connector 6">
            <a:extLst>
              <a:ext uri="{FF2B5EF4-FFF2-40B4-BE49-F238E27FC236}">
                <a16:creationId xmlns:a16="http://schemas.microsoft.com/office/drawing/2014/main" id="{2769109F-4A63-4E2A-9138-58F52A391EFC}"/>
              </a:ext>
            </a:extLst>
          </p:cNvPr>
          <p:cNvCxnSpPr>
            <a:cxnSpLocks/>
          </p:cNvCxnSpPr>
          <p:nvPr userDrawn="1"/>
        </p:nvCxnSpPr>
        <p:spPr>
          <a:xfrm>
            <a:off x="352128" y="6355234"/>
            <a:ext cx="3292772" cy="0"/>
          </a:xfrm>
          <a:prstGeom prst="line">
            <a:avLst/>
          </a:prstGeom>
          <a:ln w="12700">
            <a:solidFill>
              <a:srgbClr val="231F20"/>
            </a:solidFill>
          </a:ln>
        </p:spPr>
        <p:style>
          <a:lnRef idx="1">
            <a:schemeClr val="accent1"/>
          </a:lnRef>
          <a:fillRef idx="0">
            <a:schemeClr val="accent1"/>
          </a:fillRef>
          <a:effectRef idx="0">
            <a:schemeClr val="accent1"/>
          </a:effectRef>
          <a:fontRef idx="minor">
            <a:schemeClr val="tx1"/>
          </a:fontRef>
        </p:style>
      </p:cxnSp>
      <p:cxnSp>
        <p:nvCxnSpPr>
          <p:cNvPr id="9" name="Straight Connector 4">
            <a:extLst>
              <a:ext uri="{FF2B5EF4-FFF2-40B4-BE49-F238E27FC236}">
                <a16:creationId xmlns:a16="http://schemas.microsoft.com/office/drawing/2014/main" id="{817A2E4E-9A8D-4A99-84C9-644EFC3F7248}"/>
              </a:ext>
            </a:extLst>
          </p:cNvPr>
          <p:cNvCxnSpPr>
            <a:cxnSpLocks/>
          </p:cNvCxnSpPr>
          <p:nvPr userDrawn="1"/>
        </p:nvCxnSpPr>
        <p:spPr>
          <a:xfrm>
            <a:off x="1307162" y="6508506"/>
            <a:ext cx="0" cy="180000"/>
          </a:xfrm>
          <a:prstGeom prst="line">
            <a:avLst/>
          </a:prstGeom>
          <a:ln w="12700">
            <a:solidFill>
              <a:srgbClr val="1B1B1B"/>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A20C1FE-D781-4F93-97C0-C60C70907FB4}"/>
              </a:ext>
            </a:extLst>
          </p:cNvPr>
          <p:cNvSpPr>
            <a:spLocks noGrp="1"/>
          </p:cNvSpPr>
          <p:nvPr>
            <p:ph type="body" sz="quarter" idx="10"/>
          </p:nvPr>
        </p:nvSpPr>
        <p:spPr>
          <a:xfrm>
            <a:off x="838200" y="1385888"/>
            <a:ext cx="6254750" cy="3587750"/>
          </a:xfrm>
        </p:spPr>
        <p:txBody>
          <a:bodyPr/>
          <a:lstStyle>
            <a:lvl1pPr>
              <a:buClr>
                <a:srgbClr val="0069A7"/>
              </a:buClr>
              <a:defRPr/>
            </a:lvl1pPr>
            <a:lvl2pPr>
              <a:buClr>
                <a:srgbClr val="0069A7"/>
              </a:buClr>
              <a:defRPr/>
            </a:lvl2pPr>
            <a:lvl3pPr>
              <a:buClr>
                <a:srgbClr val="0069A7"/>
              </a:buClr>
              <a:defRPr/>
            </a:lvl3pPr>
            <a:lvl4pPr>
              <a:buClr>
                <a:srgbClr val="0069A7"/>
              </a:buClr>
              <a:defRPr/>
            </a:lvl4pPr>
            <a:lvl5pPr>
              <a:buClr>
                <a:srgbClr val="0069A7"/>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805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amp; single column with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3E194-5038-4FB0-9259-B2FDACD3B940}"/>
              </a:ext>
            </a:extLst>
          </p:cNvPr>
          <p:cNvSpPr>
            <a:spLocks noGrp="1"/>
          </p:cNvSpPr>
          <p:nvPr>
            <p:ph type="title" hasCustomPrompt="1"/>
          </p:nvPr>
        </p:nvSpPr>
        <p:spPr>
          <a:xfrm>
            <a:off x="838200" y="365125"/>
            <a:ext cx="10515600" cy="685753"/>
          </a:xfrm>
        </p:spPr>
        <p:txBody>
          <a:bodyPr>
            <a:noAutofit/>
          </a:bodyPr>
          <a:lstStyle>
            <a:lvl1pPr>
              <a:defRPr sz="3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Master title style</a:t>
            </a:r>
          </a:p>
        </p:txBody>
      </p:sp>
      <p:sp>
        <p:nvSpPr>
          <p:cNvPr id="4" name="Rechteck 4">
            <a:extLst>
              <a:ext uri="{FF2B5EF4-FFF2-40B4-BE49-F238E27FC236}">
                <a16:creationId xmlns:a16="http://schemas.microsoft.com/office/drawing/2014/main" id="{EEA04D8D-F6D7-4CFE-83C7-2B662C20A867}"/>
              </a:ext>
            </a:extLst>
          </p:cNvPr>
          <p:cNvSpPr/>
          <p:nvPr userDrawn="1"/>
        </p:nvSpPr>
        <p:spPr>
          <a:xfrm>
            <a:off x="-16372" y="568885"/>
            <a:ext cx="542224" cy="278232"/>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 name="connsiteX0" fmla="*/ 1310640 w 1998894"/>
              <a:gd name="connsiteY0" fmla="*/ 6096 h 277978"/>
              <a:gd name="connsiteX1" fmla="*/ 1998894 w 1998894"/>
              <a:gd name="connsiteY1" fmla="*/ 0 h 277978"/>
              <a:gd name="connsiteX2" fmla="*/ 1830644 w 1998894"/>
              <a:gd name="connsiteY2" fmla="*/ 277978 h 277978"/>
              <a:gd name="connsiteX3" fmla="*/ 0 w 1998894"/>
              <a:gd name="connsiteY3" fmla="*/ 277978 h 277978"/>
              <a:gd name="connsiteX4" fmla="*/ 1310640 w 1998894"/>
              <a:gd name="connsiteY4" fmla="*/ 6096 h 277978"/>
              <a:gd name="connsiteX0" fmla="*/ 0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0 w 688254"/>
              <a:gd name="connsiteY4" fmla="*/ 6096 h 277978"/>
              <a:gd name="connsiteX0" fmla="*/ 237744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237744 w 688254"/>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65786 h 277978"/>
              <a:gd name="connsiteX4" fmla="*/ 0 w 450510"/>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6096 h 277978"/>
              <a:gd name="connsiteX0" fmla="*/ 0 w 450510"/>
              <a:gd name="connsiteY0" fmla="*/ 2921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2921 h 277978"/>
              <a:gd name="connsiteX0" fmla="*/ 0 w 450510"/>
              <a:gd name="connsiteY0" fmla="*/ 0 h 278232"/>
              <a:gd name="connsiteX1" fmla="*/ 450510 w 450510"/>
              <a:gd name="connsiteY1" fmla="*/ 254 h 278232"/>
              <a:gd name="connsiteX2" fmla="*/ 282260 w 450510"/>
              <a:gd name="connsiteY2" fmla="*/ 278232 h 278232"/>
              <a:gd name="connsiteX3" fmla="*/ 0 w 450510"/>
              <a:gd name="connsiteY3" fmla="*/ 278232 h 278232"/>
              <a:gd name="connsiteX4" fmla="*/ 0 w 450510"/>
              <a:gd name="connsiteY4" fmla="*/ 0 h 278232"/>
              <a:gd name="connsiteX0" fmla="*/ 0 w 549364"/>
              <a:gd name="connsiteY0" fmla="*/ 0 h 278232"/>
              <a:gd name="connsiteX1" fmla="*/ 549364 w 549364"/>
              <a:gd name="connsiteY1" fmla="*/ 254 h 278232"/>
              <a:gd name="connsiteX2" fmla="*/ 381114 w 549364"/>
              <a:gd name="connsiteY2" fmla="*/ 278232 h 278232"/>
              <a:gd name="connsiteX3" fmla="*/ 98854 w 549364"/>
              <a:gd name="connsiteY3" fmla="*/ 278232 h 278232"/>
              <a:gd name="connsiteX4" fmla="*/ 0 w 549364"/>
              <a:gd name="connsiteY4" fmla="*/ 0 h 278232"/>
              <a:gd name="connsiteX0" fmla="*/ 8238 w 557602"/>
              <a:gd name="connsiteY0" fmla="*/ 0 h 286470"/>
              <a:gd name="connsiteX1" fmla="*/ 557602 w 557602"/>
              <a:gd name="connsiteY1" fmla="*/ 254 h 286470"/>
              <a:gd name="connsiteX2" fmla="*/ 389352 w 557602"/>
              <a:gd name="connsiteY2" fmla="*/ 278232 h 286470"/>
              <a:gd name="connsiteX3" fmla="*/ 0 w 557602"/>
              <a:gd name="connsiteY3" fmla="*/ 286470 h 286470"/>
              <a:gd name="connsiteX4" fmla="*/ 8238 w 557602"/>
              <a:gd name="connsiteY4" fmla="*/ 0 h 286470"/>
              <a:gd name="connsiteX0" fmla="*/ 18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888 w 551252"/>
              <a:gd name="connsiteY4" fmla="*/ 0 h 286470"/>
              <a:gd name="connsiteX0" fmla="*/ 145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4588 w 551252"/>
              <a:gd name="connsiteY4" fmla="*/ 0 h 286470"/>
              <a:gd name="connsiteX0" fmla="*/ 1888 w 538552"/>
              <a:gd name="connsiteY0" fmla="*/ 0 h 289645"/>
              <a:gd name="connsiteX1" fmla="*/ 538552 w 538552"/>
              <a:gd name="connsiteY1" fmla="*/ 254 h 289645"/>
              <a:gd name="connsiteX2" fmla="*/ 370302 w 538552"/>
              <a:gd name="connsiteY2" fmla="*/ 278232 h 289645"/>
              <a:gd name="connsiteX3" fmla="*/ 0 w 538552"/>
              <a:gd name="connsiteY3" fmla="*/ 289645 h 289645"/>
              <a:gd name="connsiteX4" fmla="*/ 1888 w 538552"/>
              <a:gd name="connsiteY4" fmla="*/ 0 h 289645"/>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1284 h 278232"/>
              <a:gd name="connsiteX4" fmla="*/ 5560 w 542224"/>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4957 h 278232"/>
              <a:gd name="connsiteX4" fmla="*/ 5560 w 542224"/>
              <a:gd name="connsiteY4" fmla="*/ 0 h 278232"/>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8132 h 278232"/>
              <a:gd name="connsiteX4" fmla="*/ 2385 w 539049"/>
              <a:gd name="connsiteY4" fmla="*/ 0 h 278232"/>
              <a:gd name="connsiteX0" fmla="*/ 2385 w 539049"/>
              <a:gd name="connsiteY0" fmla="*/ 0 h 281307"/>
              <a:gd name="connsiteX1" fmla="*/ 539049 w 539049"/>
              <a:gd name="connsiteY1" fmla="*/ 254 h 281307"/>
              <a:gd name="connsiteX2" fmla="*/ 370799 w 539049"/>
              <a:gd name="connsiteY2" fmla="*/ 278232 h 281307"/>
              <a:gd name="connsiteX3" fmla="*/ 0 w 539049"/>
              <a:gd name="connsiteY3" fmla="*/ 281307 h 281307"/>
              <a:gd name="connsiteX4" fmla="*/ 2385 w 539049"/>
              <a:gd name="connsiteY4" fmla="*/ 0 h 281307"/>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4957 h 278232"/>
              <a:gd name="connsiteX4" fmla="*/ 2385 w 539049"/>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8132 h 278232"/>
              <a:gd name="connsiteX4" fmla="*/ 5560 w 542224"/>
              <a:gd name="connsiteY4" fmla="*/ 0 h 27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24" h="278232">
                <a:moveTo>
                  <a:pt x="5560" y="0"/>
                </a:moveTo>
                <a:lnTo>
                  <a:pt x="542224" y="254"/>
                </a:lnTo>
                <a:lnTo>
                  <a:pt x="373974" y="278232"/>
                </a:lnTo>
                <a:lnTo>
                  <a:pt x="0" y="278132"/>
                </a:lnTo>
                <a:cubicBezTo>
                  <a:pt x="629" y="182642"/>
                  <a:pt x="4931" y="95490"/>
                  <a:pt x="5560" y="0"/>
                </a:cubicBez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pic>
        <p:nvPicPr>
          <p:cNvPr id="14" name="Picture 7">
            <a:extLst>
              <a:ext uri="{FF2B5EF4-FFF2-40B4-BE49-F238E27FC236}">
                <a16:creationId xmlns:a16="http://schemas.microsoft.com/office/drawing/2014/main" id="{0FBF49C2-8ED9-4AD5-9BC3-5C84A78049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2220" y="6523544"/>
            <a:ext cx="869565" cy="189282"/>
          </a:xfrm>
          <a:prstGeom prst="rect">
            <a:avLst/>
          </a:prstGeom>
        </p:spPr>
      </p:pic>
      <p:sp>
        <p:nvSpPr>
          <p:cNvPr id="15" name="Footer Placeholder 14">
            <a:extLst>
              <a:ext uri="{FF2B5EF4-FFF2-40B4-BE49-F238E27FC236}">
                <a16:creationId xmlns:a16="http://schemas.microsoft.com/office/drawing/2014/main" id="{598D86B0-86A3-48D0-B0C0-4FDFF79799B0}"/>
              </a:ext>
            </a:extLst>
          </p:cNvPr>
          <p:cNvSpPr txBox="1">
            <a:spLocks/>
          </p:cNvSpPr>
          <p:nvPr userDrawn="1"/>
        </p:nvSpPr>
        <p:spPr>
          <a:xfrm>
            <a:off x="1307162" y="6497382"/>
            <a:ext cx="3164014" cy="2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2022 Kensington. All rights reserved.</a:t>
            </a:r>
          </a:p>
        </p:txBody>
      </p:sp>
      <p:cxnSp>
        <p:nvCxnSpPr>
          <p:cNvPr id="16" name="Straight Connector 6">
            <a:extLst>
              <a:ext uri="{FF2B5EF4-FFF2-40B4-BE49-F238E27FC236}">
                <a16:creationId xmlns:a16="http://schemas.microsoft.com/office/drawing/2014/main" id="{2769109F-4A63-4E2A-9138-58F52A391EFC}"/>
              </a:ext>
            </a:extLst>
          </p:cNvPr>
          <p:cNvCxnSpPr>
            <a:cxnSpLocks/>
          </p:cNvCxnSpPr>
          <p:nvPr userDrawn="1"/>
        </p:nvCxnSpPr>
        <p:spPr>
          <a:xfrm>
            <a:off x="352128" y="6355234"/>
            <a:ext cx="3292772" cy="0"/>
          </a:xfrm>
          <a:prstGeom prst="line">
            <a:avLst/>
          </a:prstGeom>
          <a:ln w="12700">
            <a:solidFill>
              <a:srgbClr val="231F20"/>
            </a:solidFill>
          </a:ln>
        </p:spPr>
        <p:style>
          <a:lnRef idx="1">
            <a:schemeClr val="accent1"/>
          </a:lnRef>
          <a:fillRef idx="0">
            <a:schemeClr val="accent1"/>
          </a:fillRef>
          <a:effectRef idx="0">
            <a:schemeClr val="accent1"/>
          </a:effectRef>
          <a:fontRef idx="minor">
            <a:schemeClr val="tx1"/>
          </a:fontRef>
        </p:style>
      </p:cxnSp>
      <p:cxnSp>
        <p:nvCxnSpPr>
          <p:cNvPr id="9" name="Straight Connector 4">
            <a:extLst>
              <a:ext uri="{FF2B5EF4-FFF2-40B4-BE49-F238E27FC236}">
                <a16:creationId xmlns:a16="http://schemas.microsoft.com/office/drawing/2014/main" id="{817A2E4E-9A8D-4A99-84C9-644EFC3F7248}"/>
              </a:ext>
            </a:extLst>
          </p:cNvPr>
          <p:cNvCxnSpPr>
            <a:cxnSpLocks/>
          </p:cNvCxnSpPr>
          <p:nvPr userDrawn="1"/>
        </p:nvCxnSpPr>
        <p:spPr>
          <a:xfrm>
            <a:off x="1307162" y="6508506"/>
            <a:ext cx="0" cy="180000"/>
          </a:xfrm>
          <a:prstGeom prst="line">
            <a:avLst/>
          </a:prstGeom>
          <a:ln w="12700">
            <a:solidFill>
              <a:srgbClr val="1B1B1B"/>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A20C1FE-D781-4F93-97C0-C60C70907FB4}"/>
              </a:ext>
            </a:extLst>
          </p:cNvPr>
          <p:cNvSpPr>
            <a:spLocks noGrp="1"/>
          </p:cNvSpPr>
          <p:nvPr>
            <p:ph type="body" sz="quarter" idx="10"/>
          </p:nvPr>
        </p:nvSpPr>
        <p:spPr>
          <a:xfrm>
            <a:off x="838200" y="1385888"/>
            <a:ext cx="6254750" cy="3587750"/>
          </a:xfrm>
        </p:spPr>
        <p:txBody>
          <a:bodyPr/>
          <a:lstStyle>
            <a:lvl1pPr>
              <a:buClr>
                <a:srgbClr val="0069A7"/>
              </a:buClr>
              <a:defRPr/>
            </a:lvl1pPr>
            <a:lvl2pPr>
              <a:buClr>
                <a:srgbClr val="0069A7"/>
              </a:buClr>
              <a:defRPr/>
            </a:lvl2pPr>
            <a:lvl3pPr>
              <a:buClr>
                <a:srgbClr val="0069A7"/>
              </a:buClr>
              <a:defRPr/>
            </a:lvl3pPr>
            <a:lvl4pPr>
              <a:buClr>
                <a:srgbClr val="0069A7"/>
              </a:buClr>
              <a:defRPr/>
            </a:lvl4pPr>
            <a:lvl5pPr>
              <a:buClr>
                <a:srgbClr val="0069A7"/>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15C9521F-F838-5649-B11D-8BEF9AB32DD4}"/>
              </a:ext>
            </a:extLst>
          </p:cNvPr>
          <p:cNvSpPr/>
          <p:nvPr userDrawn="1"/>
        </p:nvSpPr>
        <p:spPr>
          <a:xfrm>
            <a:off x="3603057" y="0"/>
            <a:ext cx="8597175" cy="6866238"/>
          </a:xfrm>
          <a:custGeom>
            <a:avLst/>
            <a:gdLst>
              <a:gd name="connsiteX0" fmla="*/ 0 w 9445672"/>
              <a:gd name="connsiteY0" fmla="*/ 0 h 6858000"/>
              <a:gd name="connsiteX1" fmla="*/ 9445672 w 9445672"/>
              <a:gd name="connsiteY1" fmla="*/ 0 h 6858000"/>
              <a:gd name="connsiteX2" fmla="*/ 9445672 w 9445672"/>
              <a:gd name="connsiteY2" fmla="*/ 6858000 h 6858000"/>
              <a:gd name="connsiteX3" fmla="*/ 0 w 9445672"/>
              <a:gd name="connsiteY3" fmla="*/ 6858000 h 6858000"/>
              <a:gd name="connsiteX4" fmla="*/ 0 w 9445672"/>
              <a:gd name="connsiteY4" fmla="*/ 0 h 6858000"/>
              <a:gd name="connsiteX0" fmla="*/ 4366054 w 9445672"/>
              <a:gd name="connsiteY0" fmla="*/ 0 h 6858000"/>
              <a:gd name="connsiteX1" fmla="*/ 9445672 w 9445672"/>
              <a:gd name="connsiteY1" fmla="*/ 0 h 6858000"/>
              <a:gd name="connsiteX2" fmla="*/ 9445672 w 9445672"/>
              <a:gd name="connsiteY2" fmla="*/ 6858000 h 6858000"/>
              <a:gd name="connsiteX3" fmla="*/ 0 w 9445672"/>
              <a:gd name="connsiteY3" fmla="*/ 6858000 h 6858000"/>
              <a:gd name="connsiteX4" fmla="*/ 4366054 w 9445672"/>
              <a:gd name="connsiteY4" fmla="*/ 0 h 6858000"/>
              <a:gd name="connsiteX0" fmla="*/ 5371070 w 9445672"/>
              <a:gd name="connsiteY0" fmla="*/ 0 h 6858000"/>
              <a:gd name="connsiteX1" fmla="*/ 9445672 w 9445672"/>
              <a:gd name="connsiteY1" fmla="*/ 0 h 6858000"/>
              <a:gd name="connsiteX2" fmla="*/ 9445672 w 9445672"/>
              <a:gd name="connsiteY2" fmla="*/ 6858000 h 6858000"/>
              <a:gd name="connsiteX3" fmla="*/ 0 w 9445672"/>
              <a:gd name="connsiteY3" fmla="*/ 6858000 h 6858000"/>
              <a:gd name="connsiteX4" fmla="*/ 5371070 w 9445672"/>
              <a:gd name="connsiteY4" fmla="*/ 0 h 6858000"/>
              <a:gd name="connsiteX0" fmla="*/ 5371070 w 9445672"/>
              <a:gd name="connsiteY0" fmla="*/ 0 h 6858000"/>
              <a:gd name="connsiteX1" fmla="*/ 9445672 w 9445672"/>
              <a:gd name="connsiteY1" fmla="*/ 0 h 6858000"/>
              <a:gd name="connsiteX2" fmla="*/ 7583921 w 9445672"/>
              <a:gd name="connsiteY2" fmla="*/ 6816811 h 6858000"/>
              <a:gd name="connsiteX3" fmla="*/ 0 w 9445672"/>
              <a:gd name="connsiteY3" fmla="*/ 6858000 h 6858000"/>
              <a:gd name="connsiteX4" fmla="*/ 5371070 w 9445672"/>
              <a:gd name="connsiteY4" fmla="*/ 0 h 6858000"/>
              <a:gd name="connsiteX0" fmla="*/ 5371070 w 9445672"/>
              <a:gd name="connsiteY0" fmla="*/ 0 h 6866238"/>
              <a:gd name="connsiteX1" fmla="*/ 9445672 w 9445672"/>
              <a:gd name="connsiteY1" fmla="*/ 0 h 6866238"/>
              <a:gd name="connsiteX2" fmla="*/ 8588937 w 9445672"/>
              <a:gd name="connsiteY2" fmla="*/ 6866238 h 6866238"/>
              <a:gd name="connsiteX3" fmla="*/ 0 w 9445672"/>
              <a:gd name="connsiteY3" fmla="*/ 6858000 h 6866238"/>
              <a:gd name="connsiteX4" fmla="*/ 5371070 w 9445672"/>
              <a:gd name="connsiteY4" fmla="*/ 0 h 6866238"/>
              <a:gd name="connsiteX0" fmla="*/ 5371070 w 8588937"/>
              <a:gd name="connsiteY0" fmla="*/ 189470 h 7055708"/>
              <a:gd name="connsiteX1" fmla="*/ 8160570 w 8588937"/>
              <a:gd name="connsiteY1" fmla="*/ 0 h 7055708"/>
              <a:gd name="connsiteX2" fmla="*/ 8588937 w 8588937"/>
              <a:gd name="connsiteY2" fmla="*/ 7055708 h 7055708"/>
              <a:gd name="connsiteX3" fmla="*/ 0 w 8588937"/>
              <a:gd name="connsiteY3" fmla="*/ 7047470 h 7055708"/>
              <a:gd name="connsiteX4" fmla="*/ 5371070 w 8588937"/>
              <a:gd name="connsiteY4" fmla="*/ 189470 h 7055708"/>
              <a:gd name="connsiteX0" fmla="*/ 5371070 w 8597175"/>
              <a:gd name="connsiteY0" fmla="*/ 0 h 6866238"/>
              <a:gd name="connsiteX1" fmla="*/ 8597175 w 8597175"/>
              <a:gd name="connsiteY1" fmla="*/ 8238 h 6866238"/>
              <a:gd name="connsiteX2" fmla="*/ 8588937 w 8597175"/>
              <a:gd name="connsiteY2" fmla="*/ 6866238 h 6866238"/>
              <a:gd name="connsiteX3" fmla="*/ 0 w 8597175"/>
              <a:gd name="connsiteY3" fmla="*/ 6858000 h 6866238"/>
              <a:gd name="connsiteX4" fmla="*/ 5371070 w 8597175"/>
              <a:gd name="connsiteY4" fmla="*/ 0 h 686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7175" h="6866238">
                <a:moveTo>
                  <a:pt x="5371070" y="0"/>
                </a:moveTo>
                <a:lnTo>
                  <a:pt x="8597175" y="8238"/>
                </a:lnTo>
                <a:lnTo>
                  <a:pt x="8588937" y="6866238"/>
                </a:lnTo>
                <a:lnTo>
                  <a:pt x="0" y="6858000"/>
                </a:lnTo>
                <a:lnTo>
                  <a:pt x="5371070" y="0"/>
                </a:lnTo>
                <a:close/>
              </a:path>
            </a:pathLst>
          </a:custGeom>
          <a:solidFill>
            <a:srgbClr val="00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4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mp; single column with image">
    <p:bg>
      <p:bgPr>
        <a:solidFill>
          <a:srgbClr val="003D5B"/>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3E194-5038-4FB0-9259-B2FDACD3B940}"/>
              </a:ext>
            </a:extLst>
          </p:cNvPr>
          <p:cNvSpPr>
            <a:spLocks noGrp="1"/>
          </p:cNvSpPr>
          <p:nvPr>
            <p:ph type="title" hasCustomPrompt="1"/>
          </p:nvPr>
        </p:nvSpPr>
        <p:spPr>
          <a:xfrm>
            <a:off x="838200" y="365125"/>
            <a:ext cx="10515600" cy="685753"/>
          </a:xfrm>
        </p:spPr>
        <p:txBody>
          <a:bodyPr>
            <a:noAutofit/>
          </a:bodyPr>
          <a:lstStyle>
            <a:lvl1pPr>
              <a:defRPr sz="3200" b="0" i="0">
                <a:solidFill>
                  <a:srgbClr val="00D1FF"/>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Master title style</a:t>
            </a:r>
          </a:p>
        </p:txBody>
      </p:sp>
      <p:sp>
        <p:nvSpPr>
          <p:cNvPr id="4" name="Rechteck 4">
            <a:extLst>
              <a:ext uri="{FF2B5EF4-FFF2-40B4-BE49-F238E27FC236}">
                <a16:creationId xmlns:a16="http://schemas.microsoft.com/office/drawing/2014/main" id="{EEA04D8D-F6D7-4CFE-83C7-2B662C20A867}"/>
              </a:ext>
            </a:extLst>
          </p:cNvPr>
          <p:cNvSpPr/>
          <p:nvPr userDrawn="1"/>
        </p:nvSpPr>
        <p:spPr>
          <a:xfrm>
            <a:off x="-16372" y="568885"/>
            <a:ext cx="542224" cy="278232"/>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 name="connsiteX0" fmla="*/ 1310640 w 1998894"/>
              <a:gd name="connsiteY0" fmla="*/ 6096 h 277978"/>
              <a:gd name="connsiteX1" fmla="*/ 1998894 w 1998894"/>
              <a:gd name="connsiteY1" fmla="*/ 0 h 277978"/>
              <a:gd name="connsiteX2" fmla="*/ 1830644 w 1998894"/>
              <a:gd name="connsiteY2" fmla="*/ 277978 h 277978"/>
              <a:gd name="connsiteX3" fmla="*/ 0 w 1998894"/>
              <a:gd name="connsiteY3" fmla="*/ 277978 h 277978"/>
              <a:gd name="connsiteX4" fmla="*/ 1310640 w 1998894"/>
              <a:gd name="connsiteY4" fmla="*/ 6096 h 277978"/>
              <a:gd name="connsiteX0" fmla="*/ 0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0 w 688254"/>
              <a:gd name="connsiteY4" fmla="*/ 6096 h 277978"/>
              <a:gd name="connsiteX0" fmla="*/ 237744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237744 w 688254"/>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65786 h 277978"/>
              <a:gd name="connsiteX4" fmla="*/ 0 w 450510"/>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6096 h 277978"/>
              <a:gd name="connsiteX0" fmla="*/ 0 w 450510"/>
              <a:gd name="connsiteY0" fmla="*/ 2921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2921 h 277978"/>
              <a:gd name="connsiteX0" fmla="*/ 0 w 450510"/>
              <a:gd name="connsiteY0" fmla="*/ 0 h 278232"/>
              <a:gd name="connsiteX1" fmla="*/ 450510 w 450510"/>
              <a:gd name="connsiteY1" fmla="*/ 254 h 278232"/>
              <a:gd name="connsiteX2" fmla="*/ 282260 w 450510"/>
              <a:gd name="connsiteY2" fmla="*/ 278232 h 278232"/>
              <a:gd name="connsiteX3" fmla="*/ 0 w 450510"/>
              <a:gd name="connsiteY3" fmla="*/ 278232 h 278232"/>
              <a:gd name="connsiteX4" fmla="*/ 0 w 450510"/>
              <a:gd name="connsiteY4" fmla="*/ 0 h 278232"/>
              <a:gd name="connsiteX0" fmla="*/ 0 w 549364"/>
              <a:gd name="connsiteY0" fmla="*/ 0 h 278232"/>
              <a:gd name="connsiteX1" fmla="*/ 549364 w 549364"/>
              <a:gd name="connsiteY1" fmla="*/ 254 h 278232"/>
              <a:gd name="connsiteX2" fmla="*/ 381114 w 549364"/>
              <a:gd name="connsiteY2" fmla="*/ 278232 h 278232"/>
              <a:gd name="connsiteX3" fmla="*/ 98854 w 549364"/>
              <a:gd name="connsiteY3" fmla="*/ 278232 h 278232"/>
              <a:gd name="connsiteX4" fmla="*/ 0 w 549364"/>
              <a:gd name="connsiteY4" fmla="*/ 0 h 278232"/>
              <a:gd name="connsiteX0" fmla="*/ 8238 w 557602"/>
              <a:gd name="connsiteY0" fmla="*/ 0 h 286470"/>
              <a:gd name="connsiteX1" fmla="*/ 557602 w 557602"/>
              <a:gd name="connsiteY1" fmla="*/ 254 h 286470"/>
              <a:gd name="connsiteX2" fmla="*/ 389352 w 557602"/>
              <a:gd name="connsiteY2" fmla="*/ 278232 h 286470"/>
              <a:gd name="connsiteX3" fmla="*/ 0 w 557602"/>
              <a:gd name="connsiteY3" fmla="*/ 286470 h 286470"/>
              <a:gd name="connsiteX4" fmla="*/ 8238 w 557602"/>
              <a:gd name="connsiteY4" fmla="*/ 0 h 286470"/>
              <a:gd name="connsiteX0" fmla="*/ 18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888 w 551252"/>
              <a:gd name="connsiteY4" fmla="*/ 0 h 286470"/>
              <a:gd name="connsiteX0" fmla="*/ 145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4588 w 551252"/>
              <a:gd name="connsiteY4" fmla="*/ 0 h 286470"/>
              <a:gd name="connsiteX0" fmla="*/ 1888 w 538552"/>
              <a:gd name="connsiteY0" fmla="*/ 0 h 289645"/>
              <a:gd name="connsiteX1" fmla="*/ 538552 w 538552"/>
              <a:gd name="connsiteY1" fmla="*/ 254 h 289645"/>
              <a:gd name="connsiteX2" fmla="*/ 370302 w 538552"/>
              <a:gd name="connsiteY2" fmla="*/ 278232 h 289645"/>
              <a:gd name="connsiteX3" fmla="*/ 0 w 538552"/>
              <a:gd name="connsiteY3" fmla="*/ 289645 h 289645"/>
              <a:gd name="connsiteX4" fmla="*/ 1888 w 538552"/>
              <a:gd name="connsiteY4" fmla="*/ 0 h 289645"/>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1284 h 278232"/>
              <a:gd name="connsiteX4" fmla="*/ 5560 w 542224"/>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4957 h 278232"/>
              <a:gd name="connsiteX4" fmla="*/ 5560 w 542224"/>
              <a:gd name="connsiteY4" fmla="*/ 0 h 278232"/>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8132 h 278232"/>
              <a:gd name="connsiteX4" fmla="*/ 2385 w 539049"/>
              <a:gd name="connsiteY4" fmla="*/ 0 h 278232"/>
              <a:gd name="connsiteX0" fmla="*/ 2385 w 539049"/>
              <a:gd name="connsiteY0" fmla="*/ 0 h 281307"/>
              <a:gd name="connsiteX1" fmla="*/ 539049 w 539049"/>
              <a:gd name="connsiteY1" fmla="*/ 254 h 281307"/>
              <a:gd name="connsiteX2" fmla="*/ 370799 w 539049"/>
              <a:gd name="connsiteY2" fmla="*/ 278232 h 281307"/>
              <a:gd name="connsiteX3" fmla="*/ 0 w 539049"/>
              <a:gd name="connsiteY3" fmla="*/ 281307 h 281307"/>
              <a:gd name="connsiteX4" fmla="*/ 2385 w 539049"/>
              <a:gd name="connsiteY4" fmla="*/ 0 h 281307"/>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4957 h 278232"/>
              <a:gd name="connsiteX4" fmla="*/ 2385 w 539049"/>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8132 h 278232"/>
              <a:gd name="connsiteX4" fmla="*/ 5560 w 542224"/>
              <a:gd name="connsiteY4" fmla="*/ 0 h 27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24" h="278232">
                <a:moveTo>
                  <a:pt x="5560" y="0"/>
                </a:moveTo>
                <a:lnTo>
                  <a:pt x="542224" y="254"/>
                </a:lnTo>
                <a:lnTo>
                  <a:pt x="373974" y="278232"/>
                </a:lnTo>
                <a:lnTo>
                  <a:pt x="0" y="278132"/>
                </a:lnTo>
                <a:cubicBezTo>
                  <a:pt x="629" y="182642"/>
                  <a:pt x="4931" y="95490"/>
                  <a:pt x="5560" y="0"/>
                </a:cubicBezTo>
                <a:close/>
              </a:path>
            </a:pathLst>
          </a:custGeom>
          <a:solidFill>
            <a:srgbClr val="00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pic>
        <p:nvPicPr>
          <p:cNvPr id="14" name="Picture 7">
            <a:extLst>
              <a:ext uri="{FF2B5EF4-FFF2-40B4-BE49-F238E27FC236}">
                <a16:creationId xmlns:a16="http://schemas.microsoft.com/office/drawing/2014/main" id="{0FBF49C2-8ED9-4AD5-9BC3-5C84A780494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62220" y="6523693"/>
            <a:ext cx="869565" cy="188984"/>
          </a:xfrm>
          <a:prstGeom prst="rect">
            <a:avLst/>
          </a:prstGeom>
        </p:spPr>
      </p:pic>
      <p:sp>
        <p:nvSpPr>
          <p:cNvPr id="15" name="Footer Placeholder 14">
            <a:extLst>
              <a:ext uri="{FF2B5EF4-FFF2-40B4-BE49-F238E27FC236}">
                <a16:creationId xmlns:a16="http://schemas.microsoft.com/office/drawing/2014/main" id="{598D86B0-86A3-48D0-B0C0-4FDFF79799B0}"/>
              </a:ext>
            </a:extLst>
          </p:cNvPr>
          <p:cNvSpPr txBox="1">
            <a:spLocks/>
          </p:cNvSpPr>
          <p:nvPr userDrawn="1"/>
        </p:nvSpPr>
        <p:spPr>
          <a:xfrm>
            <a:off x="1307162" y="6497382"/>
            <a:ext cx="3164014" cy="2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2022 Kensington. All rights reserved.</a:t>
            </a:r>
          </a:p>
        </p:txBody>
      </p:sp>
      <p:cxnSp>
        <p:nvCxnSpPr>
          <p:cNvPr id="16" name="Straight Connector 6">
            <a:extLst>
              <a:ext uri="{FF2B5EF4-FFF2-40B4-BE49-F238E27FC236}">
                <a16:creationId xmlns:a16="http://schemas.microsoft.com/office/drawing/2014/main" id="{2769109F-4A63-4E2A-9138-58F52A391EFC}"/>
              </a:ext>
            </a:extLst>
          </p:cNvPr>
          <p:cNvCxnSpPr>
            <a:cxnSpLocks/>
          </p:cNvCxnSpPr>
          <p:nvPr userDrawn="1"/>
        </p:nvCxnSpPr>
        <p:spPr>
          <a:xfrm>
            <a:off x="352128" y="6355234"/>
            <a:ext cx="32927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4">
            <a:extLst>
              <a:ext uri="{FF2B5EF4-FFF2-40B4-BE49-F238E27FC236}">
                <a16:creationId xmlns:a16="http://schemas.microsoft.com/office/drawing/2014/main" id="{81C98C99-B3FD-4821-95BD-C5150317C238}"/>
              </a:ext>
            </a:extLst>
          </p:cNvPr>
          <p:cNvCxnSpPr>
            <a:cxnSpLocks/>
          </p:cNvCxnSpPr>
          <p:nvPr userDrawn="1"/>
        </p:nvCxnSpPr>
        <p:spPr>
          <a:xfrm>
            <a:off x="1307162" y="6508506"/>
            <a:ext cx="0" cy="18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8E7BE73C-AFB1-4A3B-A92B-BD268D646598}"/>
              </a:ext>
            </a:extLst>
          </p:cNvPr>
          <p:cNvSpPr>
            <a:spLocks noGrp="1"/>
          </p:cNvSpPr>
          <p:nvPr>
            <p:ph type="body" sz="quarter" idx="10"/>
          </p:nvPr>
        </p:nvSpPr>
        <p:spPr>
          <a:xfrm>
            <a:off x="838200" y="1330325"/>
            <a:ext cx="6450013" cy="4751388"/>
          </a:xfrm>
        </p:spPr>
        <p:txBody>
          <a:bodyPr/>
          <a:lstStyle>
            <a:lvl1pPr>
              <a:buClr>
                <a:srgbClr val="00D1FF"/>
              </a:buClr>
              <a:defRPr>
                <a:solidFill>
                  <a:schemeClr val="bg1"/>
                </a:solidFill>
              </a:defRPr>
            </a:lvl1pPr>
            <a:lvl2pPr>
              <a:buClr>
                <a:srgbClr val="00D1FF"/>
              </a:buClr>
              <a:defRPr>
                <a:solidFill>
                  <a:schemeClr val="bg1"/>
                </a:solidFill>
              </a:defRPr>
            </a:lvl2pPr>
            <a:lvl3pPr>
              <a:buClr>
                <a:srgbClr val="00D1FF"/>
              </a:buClr>
              <a:defRPr>
                <a:solidFill>
                  <a:schemeClr val="bg1"/>
                </a:solidFill>
              </a:defRPr>
            </a:lvl3pPr>
            <a:lvl4pPr>
              <a:buClr>
                <a:srgbClr val="00D1FF"/>
              </a:buClr>
              <a:defRPr>
                <a:solidFill>
                  <a:schemeClr val="bg1"/>
                </a:solidFill>
              </a:defRPr>
            </a:lvl4pPr>
            <a:lvl5pPr>
              <a:buClr>
                <a:srgbClr val="00D1FF"/>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reeform: Shape 1">
            <a:extLst>
              <a:ext uri="{FF2B5EF4-FFF2-40B4-BE49-F238E27FC236}">
                <a16:creationId xmlns:a16="http://schemas.microsoft.com/office/drawing/2014/main" id="{72B0EA54-E263-4133-97D2-8EB235B7E8FB}"/>
              </a:ext>
            </a:extLst>
          </p:cNvPr>
          <p:cNvSpPr/>
          <p:nvPr userDrawn="1"/>
        </p:nvSpPr>
        <p:spPr>
          <a:xfrm>
            <a:off x="3497082" y="-14625"/>
            <a:ext cx="8701592" cy="6909124"/>
          </a:xfrm>
          <a:custGeom>
            <a:avLst/>
            <a:gdLst>
              <a:gd name="connsiteX0" fmla="*/ 0 w 8701592"/>
              <a:gd name="connsiteY0" fmla="*/ 6908939 h 6909124"/>
              <a:gd name="connsiteX1" fmla="*/ 102133 w 8701592"/>
              <a:gd name="connsiteY1" fmla="*/ 6909124 h 6909124"/>
              <a:gd name="connsiteX2" fmla="*/ 0 w 8701592"/>
              <a:gd name="connsiteY2" fmla="*/ 6909124 h 6909124"/>
              <a:gd name="connsiteX3" fmla="*/ 0 w 8701592"/>
              <a:gd name="connsiteY3" fmla="*/ 0 h 6909124"/>
              <a:gd name="connsiteX4" fmla="*/ 8701592 w 8701592"/>
              <a:gd name="connsiteY4" fmla="*/ 0 h 6909124"/>
              <a:gd name="connsiteX5" fmla="*/ 8701592 w 8701592"/>
              <a:gd name="connsiteY5" fmla="*/ 6909124 h 6909124"/>
              <a:gd name="connsiteX6" fmla="*/ 102133 w 8701592"/>
              <a:gd name="connsiteY6" fmla="*/ 6909124 h 6909124"/>
              <a:gd name="connsiteX7" fmla="*/ 5456177 w 8701592"/>
              <a:gd name="connsiteY7" fmla="*/ 1619 h 6909124"/>
              <a:gd name="connsiteX8" fmla="*/ 0 w 8701592"/>
              <a:gd name="connsiteY8" fmla="*/ 637 h 690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1592" h="6909124">
                <a:moveTo>
                  <a:pt x="0" y="6908939"/>
                </a:moveTo>
                <a:lnTo>
                  <a:pt x="102133" y="6909124"/>
                </a:lnTo>
                <a:lnTo>
                  <a:pt x="0" y="6909124"/>
                </a:lnTo>
                <a:close/>
                <a:moveTo>
                  <a:pt x="0" y="0"/>
                </a:moveTo>
                <a:lnTo>
                  <a:pt x="8701592" y="0"/>
                </a:lnTo>
                <a:lnTo>
                  <a:pt x="8701592" y="6909124"/>
                </a:lnTo>
                <a:lnTo>
                  <a:pt x="102133" y="6909124"/>
                </a:lnTo>
                <a:lnTo>
                  <a:pt x="5456177" y="1619"/>
                </a:lnTo>
                <a:lnTo>
                  <a:pt x="0" y="637"/>
                </a:ln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extLst>
      <p:ext uri="{BB962C8B-B14F-4D97-AF65-F5344CB8AC3E}">
        <p14:creationId xmlns:p14="http://schemas.microsoft.com/office/powerpoint/2010/main" val="415102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amp; single column with image">
    <p:bg>
      <p:bgPr>
        <a:solidFill>
          <a:srgbClr val="003D5B"/>
        </a:solidFill>
        <a:effectLst/>
      </p:bgPr>
    </p:bg>
    <p:spTree>
      <p:nvGrpSpPr>
        <p:cNvPr id="1" name=""/>
        <p:cNvGrpSpPr/>
        <p:nvPr/>
      </p:nvGrpSpPr>
      <p:grpSpPr>
        <a:xfrm>
          <a:off x="0" y="0"/>
          <a:ext cx="0" cy="0"/>
          <a:chOff x="0" y="0"/>
          <a:chExt cx="0" cy="0"/>
        </a:xfrm>
      </p:grpSpPr>
      <p:sp>
        <p:nvSpPr>
          <p:cNvPr id="24" name="Text Placeholder 10">
            <a:extLst>
              <a:ext uri="{FF2B5EF4-FFF2-40B4-BE49-F238E27FC236}">
                <a16:creationId xmlns:a16="http://schemas.microsoft.com/office/drawing/2014/main" id="{0EDC46AA-67D7-ED4E-936B-46EEC13A9E19}"/>
              </a:ext>
            </a:extLst>
          </p:cNvPr>
          <p:cNvSpPr>
            <a:spLocks noGrp="1"/>
          </p:cNvSpPr>
          <p:nvPr>
            <p:ph type="body" sz="quarter" idx="13" hasCustomPrompt="1"/>
          </p:nvPr>
        </p:nvSpPr>
        <p:spPr>
          <a:xfrm>
            <a:off x="6472237" y="1411500"/>
            <a:ext cx="4941219" cy="584775"/>
          </a:xfrm>
        </p:spPr>
        <p:txBody>
          <a:bodyPr wrap="square">
            <a:spAutoFit/>
          </a:bodyPr>
          <a:lstStyle>
            <a:lvl1pPr marL="0" indent="0">
              <a:buNone/>
              <a:defRPr sz="3200" b="0" i="0">
                <a:solidFill>
                  <a:srgbClr val="00D1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Title</a:t>
            </a:r>
            <a:endParaRPr lang="en-DE" dirty="0"/>
          </a:p>
        </p:txBody>
      </p:sp>
      <p:sp>
        <p:nvSpPr>
          <p:cNvPr id="19" name="TextBox 6">
            <a:extLst>
              <a:ext uri="{FF2B5EF4-FFF2-40B4-BE49-F238E27FC236}">
                <a16:creationId xmlns:a16="http://schemas.microsoft.com/office/drawing/2014/main" id="{C7F86152-17A1-5441-87D0-5242A47B64B1}"/>
              </a:ext>
            </a:extLst>
          </p:cNvPr>
          <p:cNvSpPr txBox="1"/>
          <p:nvPr userDrawn="1"/>
        </p:nvSpPr>
        <p:spPr>
          <a:xfrm>
            <a:off x="11413456" y="6497382"/>
            <a:ext cx="481328" cy="215444"/>
          </a:xfrm>
          <a:prstGeom prst="rect">
            <a:avLst/>
          </a:prstGeom>
          <a:noFill/>
        </p:spPr>
        <p:txBody>
          <a:bodyPr wrap="square" rtlCol="0">
            <a:spAutoFit/>
          </a:bodyPr>
          <a:lstStyle/>
          <a:p>
            <a:pPr algn="ctr"/>
            <a:fld id="{9AD714F2-AB70-354C-9A76-74FD1EDD8D25}" type="slidenum">
              <a:rPr lang="en-US" sz="800" b="0" i="0" smtClean="0">
                <a:solidFill>
                  <a:srgbClr val="231F20"/>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800" b="0" i="0" dirty="0">
              <a:solidFill>
                <a:srgbClr val="231F2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Content Placeholder 12">
            <a:extLst>
              <a:ext uri="{FF2B5EF4-FFF2-40B4-BE49-F238E27FC236}">
                <a16:creationId xmlns:a16="http://schemas.microsoft.com/office/drawing/2014/main" id="{0885771C-1B8E-5C43-BB42-CB046102E273}"/>
              </a:ext>
            </a:extLst>
          </p:cNvPr>
          <p:cNvSpPr>
            <a:spLocks noGrp="1"/>
          </p:cNvSpPr>
          <p:nvPr>
            <p:ph sz="quarter" idx="14" hasCustomPrompt="1"/>
          </p:nvPr>
        </p:nvSpPr>
        <p:spPr>
          <a:xfrm>
            <a:off x="6488004" y="2228878"/>
            <a:ext cx="4925452" cy="3667779"/>
          </a:xfrm>
        </p:spPr>
        <p:txBody>
          <a:bodyPr>
            <a:normAutofit/>
          </a:bodyPr>
          <a:lstStyle>
            <a:lvl1pPr>
              <a:buClr>
                <a:srgbClr val="00D1FF"/>
              </a:buClr>
              <a:defRPr>
                <a:solidFill>
                  <a:schemeClr val="bg1"/>
                </a:solidFill>
              </a:defRPr>
            </a:lvl1pPr>
            <a:lvl2pPr>
              <a:buClr>
                <a:srgbClr val="00D1FF"/>
              </a:buClr>
              <a:defRPr>
                <a:solidFill>
                  <a:schemeClr val="bg1"/>
                </a:solidFill>
              </a:defRPr>
            </a:lvl2pPr>
            <a:lvl3pPr>
              <a:buClr>
                <a:srgbClr val="00D1FF"/>
              </a:buCl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0D1FF"/>
              </a:buCl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0D1FF"/>
              </a:buCl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789894F4-3B5F-4719-80BF-62B951D9269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750570" y="6523693"/>
            <a:ext cx="869565" cy="188984"/>
          </a:xfrm>
          <a:prstGeom prst="rect">
            <a:avLst/>
          </a:prstGeom>
        </p:spPr>
      </p:pic>
      <p:sp>
        <p:nvSpPr>
          <p:cNvPr id="16" name="Footer Placeholder 14">
            <a:extLst>
              <a:ext uri="{FF2B5EF4-FFF2-40B4-BE49-F238E27FC236}">
                <a16:creationId xmlns:a16="http://schemas.microsoft.com/office/drawing/2014/main" id="{90B54461-D73B-40FD-8D3C-EBEBB56263B5}"/>
              </a:ext>
            </a:extLst>
          </p:cNvPr>
          <p:cNvSpPr txBox="1">
            <a:spLocks/>
          </p:cNvSpPr>
          <p:nvPr userDrawn="1"/>
        </p:nvSpPr>
        <p:spPr>
          <a:xfrm>
            <a:off x="9695512" y="6497382"/>
            <a:ext cx="3164014" cy="2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2022 Kensington. All rights reserved.</a:t>
            </a:r>
          </a:p>
        </p:txBody>
      </p:sp>
      <p:cxnSp>
        <p:nvCxnSpPr>
          <p:cNvPr id="21" name="Straight Connector 4">
            <a:extLst>
              <a:ext uri="{FF2B5EF4-FFF2-40B4-BE49-F238E27FC236}">
                <a16:creationId xmlns:a16="http://schemas.microsoft.com/office/drawing/2014/main" id="{5C59B4F3-2576-4D78-BD84-099F70C65570}"/>
              </a:ext>
            </a:extLst>
          </p:cNvPr>
          <p:cNvCxnSpPr>
            <a:cxnSpLocks/>
          </p:cNvCxnSpPr>
          <p:nvPr userDrawn="1"/>
        </p:nvCxnSpPr>
        <p:spPr>
          <a:xfrm>
            <a:off x="9695512" y="6508506"/>
            <a:ext cx="0" cy="18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C41DA1F6-9303-4650-B486-38A69672CE4F}"/>
              </a:ext>
            </a:extLst>
          </p:cNvPr>
          <p:cNvSpPr/>
          <p:nvPr userDrawn="1"/>
        </p:nvSpPr>
        <p:spPr>
          <a:xfrm>
            <a:off x="-7181" y="-28976"/>
            <a:ext cx="7383714" cy="6909201"/>
          </a:xfrm>
          <a:custGeom>
            <a:avLst/>
            <a:gdLst>
              <a:gd name="connsiteX0" fmla="*/ 38100 w 7359650"/>
              <a:gd name="connsiteY0" fmla="*/ 0 h 6870700"/>
              <a:gd name="connsiteX1" fmla="*/ 7359650 w 7359650"/>
              <a:gd name="connsiteY1" fmla="*/ 0 h 6870700"/>
              <a:gd name="connsiteX2" fmla="*/ 2082800 w 7359650"/>
              <a:gd name="connsiteY2" fmla="*/ 6870700 h 6870700"/>
              <a:gd name="connsiteX3" fmla="*/ 0 w 7359650"/>
              <a:gd name="connsiteY3" fmla="*/ 6838950 h 6870700"/>
              <a:gd name="connsiteX4" fmla="*/ 38100 w 7359650"/>
              <a:gd name="connsiteY4" fmla="*/ 0 h 6870700"/>
              <a:gd name="connsiteX0" fmla="*/ 25400 w 7359650"/>
              <a:gd name="connsiteY0" fmla="*/ 19050 h 6870700"/>
              <a:gd name="connsiteX1" fmla="*/ 7359650 w 7359650"/>
              <a:gd name="connsiteY1" fmla="*/ 0 h 6870700"/>
              <a:gd name="connsiteX2" fmla="*/ 2082800 w 7359650"/>
              <a:gd name="connsiteY2" fmla="*/ 6870700 h 6870700"/>
              <a:gd name="connsiteX3" fmla="*/ 0 w 7359650"/>
              <a:gd name="connsiteY3" fmla="*/ 6838950 h 6870700"/>
              <a:gd name="connsiteX4" fmla="*/ 25400 w 7359650"/>
              <a:gd name="connsiteY4" fmla="*/ 19050 h 6870700"/>
              <a:gd name="connsiteX0" fmla="*/ 2444 w 7362094"/>
              <a:gd name="connsiteY0" fmla="*/ 0 h 6880225"/>
              <a:gd name="connsiteX1" fmla="*/ 7362094 w 7362094"/>
              <a:gd name="connsiteY1" fmla="*/ 9525 h 6880225"/>
              <a:gd name="connsiteX2" fmla="*/ 2085244 w 7362094"/>
              <a:gd name="connsiteY2" fmla="*/ 6880225 h 6880225"/>
              <a:gd name="connsiteX3" fmla="*/ 2444 w 7362094"/>
              <a:gd name="connsiteY3" fmla="*/ 6848475 h 6880225"/>
              <a:gd name="connsiteX4" fmla="*/ 2444 w 7362094"/>
              <a:gd name="connsiteY4" fmla="*/ 0 h 6880225"/>
              <a:gd name="connsiteX0" fmla="*/ 2444 w 7357282"/>
              <a:gd name="connsiteY0" fmla="*/ 0 h 6880225"/>
              <a:gd name="connsiteX1" fmla="*/ 7357282 w 7357282"/>
              <a:gd name="connsiteY1" fmla="*/ 4712 h 6880225"/>
              <a:gd name="connsiteX2" fmla="*/ 2085244 w 7357282"/>
              <a:gd name="connsiteY2" fmla="*/ 6880225 h 6880225"/>
              <a:gd name="connsiteX3" fmla="*/ 2444 w 7357282"/>
              <a:gd name="connsiteY3" fmla="*/ 6848475 h 6880225"/>
              <a:gd name="connsiteX4" fmla="*/ 2444 w 7357282"/>
              <a:gd name="connsiteY4" fmla="*/ 0 h 6880225"/>
              <a:gd name="connsiteX0" fmla="*/ 2444 w 7376533"/>
              <a:gd name="connsiteY0" fmla="*/ 28976 h 6909201"/>
              <a:gd name="connsiteX1" fmla="*/ 7376533 w 7376533"/>
              <a:gd name="connsiteY1" fmla="*/ 0 h 6909201"/>
              <a:gd name="connsiteX2" fmla="*/ 2085244 w 7376533"/>
              <a:gd name="connsiteY2" fmla="*/ 6909201 h 6909201"/>
              <a:gd name="connsiteX3" fmla="*/ 2444 w 7376533"/>
              <a:gd name="connsiteY3" fmla="*/ 6877451 h 6909201"/>
              <a:gd name="connsiteX4" fmla="*/ 2444 w 7376533"/>
              <a:gd name="connsiteY4" fmla="*/ 28976 h 6909201"/>
              <a:gd name="connsiteX0" fmla="*/ 9625 w 7383714"/>
              <a:gd name="connsiteY0" fmla="*/ 28976 h 6909201"/>
              <a:gd name="connsiteX1" fmla="*/ 7383714 w 7383714"/>
              <a:gd name="connsiteY1" fmla="*/ 0 h 6909201"/>
              <a:gd name="connsiteX2" fmla="*/ 2092425 w 7383714"/>
              <a:gd name="connsiteY2" fmla="*/ 6909201 h 6909201"/>
              <a:gd name="connsiteX3" fmla="*/ 0 w 7383714"/>
              <a:gd name="connsiteY3" fmla="*/ 6896701 h 6909201"/>
              <a:gd name="connsiteX4" fmla="*/ 9625 w 7383714"/>
              <a:gd name="connsiteY4" fmla="*/ 28976 h 690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3714" h="6909201">
                <a:moveTo>
                  <a:pt x="9625" y="28976"/>
                </a:moveTo>
                <a:lnTo>
                  <a:pt x="7383714" y="0"/>
                </a:lnTo>
                <a:lnTo>
                  <a:pt x="2092425" y="6909201"/>
                </a:lnTo>
                <a:lnTo>
                  <a:pt x="0" y="6896701"/>
                </a:lnTo>
                <a:cubicBezTo>
                  <a:pt x="8467" y="4623401"/>
                  <a:pt x="1158" y="2302276"/>
                  <a:pt x="9625" y="28976"/>
                </a:cubicBezTo>
                <a:close/>
              </a:path>
            </a:pathLst>
          </a:custGeom>
          <a:blipFill dpi="0" rotWithShape="1">
            <a:blip r:embed="rId3" cstate="email">
              <a:extLst>
                <a:ext uri="{28A0092B-C50C-407E-A947-70E740481C1C}">
                  <a14:useLocalDpi xmlns:a14="http://schemas.microsoft.com/office/drawing/2010/main"/>
                </a:ext>
              </a:extLst>
            </a:blip>
            <a:srcRect/>
            <a:stretch>
              <a:fillRect t="4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6">
            <a:extLst>
              <a:ext uri="{FF2B5EF4-FFF2-40B4-BE49-F238E27FC236}">
                <a16:creationId xmlns:a16="http://schemas.microsoft.com/office/drawing/2014/main" id="{241D6708-E139-4F13-BAFA-61419EEC7176}"/>
              </a:ext>
            </a:extLst>
          </p:cNvPr>
          <p:cNvCxnSpPr>
            <a:cxnSpLocks/>
          </p:cNvCxnSpPr>
          <p:nvPr userDrawn="1"/>
        </p:nvCxnSpPr>
        <p:spPr>
          <a:xfrm>
            <a:off x="3971628" y="6355234"/>
            <a:ext cx="74456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6">
            <a:extLst>
              <a:ext uri="{FF2B5EF4-FFF2-40B4-BE49-F238E27FC236}">
                <a16:creationId xmlns:a16="http://schemas.microsoft.com/office/drawing/2014/main" id="{8FD15307-99C4-4924-A11C-BE7469EC8134}"/>
              </a:ext>
            </a:extLst>
          </p:cNvPr>
          <p:cNvSpPr txBox="1"/>
          <p:nvPr userDrawn="1"/>
        </p:nvSpPr>
        <p:spPr>
          <a:xfrm>
            <a:off x="11413455" y="6497382"/>
            <a:ext cx="481328" cy="215444"/>
          </a:xfrm>
          <a:prstGeom prst="rect">
            <a:avLst/>
          </a:prstGeom>
          <a:noFill/>
        </p:spPr>
        <p:txBody>
          <a:bodyPr wrap="square" rtlCol="0">
            <a:spAutoFit/>
          </a:bodyPr>
          <a:lstStyle/>
          <a:p>
            <a:pPr algn="ctr"/>
            <a:fld id="{9AD714F2-AB70-354C-9A76-74FD1EDD8D25}" type="slidenum">
              <a:rPr lang="en-US" sz="800" b="0" i="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800" b="0" i="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6696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amp; single column with image">
    <p:bg>
      <p:bgPr>
        <a:solidFill>
          <a:schemeClr val="bg1"/>
        </a:solidFill>
        <a:effectLst/>
      </p:bgPr>
    </p:bg>
    <p:spTree>
      <p:nvGrpSpPr>
        <p:cNvPr id="1" name=""/>
        <p:cNvGrpSpPr/>
        <p:nvPr/>
      </p:nvGrpSpPr>
      <p:grpSpPr>
        <a:xfrm>
          <a:off x="0" y="0"/>
          <a:ext cx="0" cy="0"/>
          <a:chOff x="0" y="0"/>
          <a:chExt cx="0" cy="0"/>
        </a:xfrm>
      </p:grpSpPr>
      <p:sp>
        <p:nvSpPr>
          <p:cNvPr id="24" name="Text Placeholder 10">
            <a:extLst>
              <a:ext uri="{FF2B5EF4-FFF2-40B4-BE49-F238E27FC236}">
                <a16:creationId xmlns:a16="http://schemas.microsoft.com/office/drawing/2014/main" id="{0EDC46AA-67D7-ED4E-936B-46EEC13A9E19}"/>
              </a:ext>
            </a:extLst>
          </p:cNvPr>
          <p:cNvSpPr>
            <a:spLocks noGrp="1"/>
          </p:cNvSpPr>
          <p:nvPr>
            <p:ph type="body" sz="quarter" idx="13" hasCustomPrompt="1"/>
          </p:nvPr>
        </p:nvSpPr>
        <p:spPr>
          <a:xfrm>
            <a:off x="6472237" y="1411500"/>
            <a:ext cx="4941219" cy="584775"/>
          </a:xfrm>
        </p:spPr>
        <p:txBody>
          <a:bodyPr wrap="square">
            <a:spAutoFit/>
          </a:bodyPr>
          <a:lstStyle>
            <a:lvl1pPr marL="0" indent="0">
              <a:buNone/>
              <a:defRPr sz="3200" b="0" i="0">
                <a:solidFill>
                  <a:srgbClr val="003D5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Title</a:t>
            </a:r>
            <a:endParaRPr lang="en-DE" dirty="0"/>
          </a:p>
        </p:txBody>
      </p:sp>
      <p:sp>
        <p:nvSpPr>
          <p:cNvPr id="19" name="TextBox 6">
            <a:extLst>
              <a:ext uri="{FF2B5EF4-FFF2-40B4-BE49-F238E27FC236}">
                <a16:creationId xmlns:a16="http://schemas.microsoft.com/office/drawing/2014/main" id="{C7F86152-17A1-5441-87D0-5242A47B64B1}"/>
              </a:ext>
            </a:extLst>
          </p:cNvPr>
          <p:cNvSpPr txBox="1"/>
          <p:nvPr userDrawn="1"/>
        </p:nvSpPr>
        <p:spPr>
          <a:xfrm>
            <a:off x="11413456" y="6497382"/>
            <a:ext cx="481328" cy="215444"/>
          </a:xfrm>
          <a:prstGeom prst="rect">
            <a:avLst/>
          </a:prstGeom>
          <a:noFill/>
        </p:spPr>
        <p:txBody>
          <a:bodyPr wrap="square" rtlCol="0">
            <a:spAutoFit/>
          </a:bodyPr>
          <a:lstStyle/>
          <a:p>
            <a:pPr algn="ctr"/>
            <a:fld id="{9AD714F2-AB70-354C-9A76-74FD1EDD8D25}" type="slidenum">
              <a:rPr lang="en-US" sz="800" b="0" i="0" smtClean="0">
                <a:solidFill>
                  <a:srgbClr val="231F20"/>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800" b="0" i="0" dirty="0">
              <a:solidFill>
                <a:srgbClr val="231F2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Content Placeholder 12">
            <a:extLst>
              <a:ext uri="{FF2B5EF4-FFF2-40B4-BE49-F238E27FC236}">
                <a16:creationId xmlns:a16="http://schemas.microsoft.com/office/drawing/2014/main" id="{0885771C-1B8E-5C43-BB42-CB046102E273}"/>
              </a:ext>
            </a:extLst>
          </p:cNvPr>
          <p:cNvSpPr>
            <a:spLocks noGrp="1"/>
          </p:cNvSpPr>
          <p:nvPr>
            <p:ph sz="quarter" idx="14" hasCustomPrompt="1"/>
          </p:nvPr>
        </p:nvSpPr>
        <p:spPr>
          <a:xfrm>
            <a:off x="6488004" y="2228878"/>
            <a:ext cx="4925452" cy="3667779"/>
          </a:xfrm>
        </p:spPr>
        <p:txBody>
          <a:bodyPr>
            <a:normAutofit/>
          </a:bodyPr>
          <a:lstStyle>
            <a:lvl1pPr>
              <a:buClr>
                <a:srgbClr val="0078AE"/>
              </a:buClr>
              <a:defRPr>
                <a:solidFill>
                  <a:srgbClr val="1B1B1B"/>
                </a:solidFill>
              </a:defRPr>
            </a:lvl1pPr>
            <a:lvl2pPr>
              <a:buClr>
                <a:srgbClr val="0078AE"/>
              </a:buClr>
              <a:defRPr>
                <a:solidFill>
                  <a:srgbClr val="1B1B1B"/>
                </a:solidFill>
              </a:defRPr>
            </a:lvl2pPr>
            <a:lvl3pPr>
              <a:buClr>
                <a:srgbClr val="0078AE"/>
              </a:buClr>
              <a:defRPr b="0" i="0">
                <a:solidFill>
                  <a:srgbClr val="1B1B1B"/>
                </a:solidFill>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078AE"/>
              </a:buClr>
              <a:defRPr b="0" i="0">
                <a:solidFill>
                  <a:srgbClr val="1B1B1B"/>
                </a:solidFill>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078AE"/>
              </a:buClr>
              <a:defRPr b="0" i="0">
                <a:solidFill>
                  <a:srgbClr val="1B1B1B"/>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reeform: Shape 3">
            <a:extLst>
              <a:ext uri="{FF2B5EF4-FFF2-40B4-BE49-F238E27FC236}">
                <a16:creationId xmlns:a16="http://schemas.microsoft.com/office/drawing/2014/main" id="{C41DA1F6-9303-4650-B486-38A69672CE4F}"/>
              </a:ext>
            </a:extLst>
          </p:cNvPr>
          <p:cNvSpPr/>
          <p:nvPr userDrawn="1"/>
        </p:nvSpPr>
        <p:spPr>
          <a:xfrm>
            <a:off x="-7181" y="-28976"/>
            <a:ext cx="7383714" cy="6909201"/>
          </a:xfrm>
          <a:custGeom>
            <a:avLst/>
            <a:gdLst>
              <a:gd name="connsiteX0" fmla="*/ 38100 w 7359650"/>
              <a:gd name="connsiteY0" fmla="*/ 0 h 6870700"/>
              <a:gd name="connsiteX1" fmla="*/ 7359650 w 7359650"/>
              <a:gd name="connsiteY1" fmla="*/ 0 h 6870700"/>
              <a:gd name="connsiteX2" fmla="*/ 2082800 w 7359650"/>
              <a:gd name="connsiteY2" fmla="*/ 6870700 h 6870700"/>
              <a:gd name="connsiteX3" fmla="*/ 0 w 7359650"/>
              <a:gd name="connsiteY3" fmla="*/ 6838950 h 6870700"/>
              <a:gd name="connsiteX4" fmla="*/ 38100 w 7359650"/>
              <a:gd name="connsiteY4" fmla="*/ 0 h 6870700"/>
              <a:gd name="connsiteX0" fmla="*/ 25400 w 7359650"/>
              <a:gd name="connsiteY0" fmla="*/ 19050 h 6870700"/>
              <a:gd name="connsiteX1" fmla="*/ 7359650 w 7359650"/>
              <a:gd name="connsiteY1" fmla="*/ 0 h 6870700"/>
              <a:gd name="connsiteX2" fmla="*/ 2082800 w 7359650"/>
              <a:gd name="connsiteY2" fmla="*/ 6870700 h 6870700"/>
              <a:gd name="connsiteX3" fmla="*/ 0 w 7359650"/>
              <a:gd name="connsiteY3" fmla="*/ 6838950 h 6870700"/>
              <a:gd name="connsiteX4" fmla="*/ 25400 w 7359650"/>
              <a:gd name="connsiteY4" fmla="*/ 19050 h 6870700"/>
              <a:gd name="connsiteX0" fmla="*/ 2444 w 7362094"/>
              <a:gd name="connsiteY0" fmla="*/ 0 h 6880225"/>
              <a:gd name="connsiteX1" fmla="*/ 7362094 w 7362094"/>
              <a:gd name="connsiteY1" fmla="*/ 9525 h 6880225"/>
              <a:gd name="connsiteX2" fmla="*/ 2085244 w 7362094"/>
              <a:gd name="connsiteY2" fmla="*/ 6880225 h 6880225"/>
              <a:gd name="connsiteX3" fmla="*/ 2444 w 7362094"/>
              <a:gd name="connsiteY3" fmla="*/ 6848475 h 6880225"/>
              <a:gd name="connsiteX4" fmla="*/ 2444 w 7362094"/>
              <a:gd name="connsiteY4" fmla="*/ 0 h 6880225"/>
              <a:gd name="connsiteX0" fmla="*/ 2444 w 7357282"/>
              <a:gd name="connsiteY0" fmla="*/ 0 h 6880225"/>
              <a:gd name="connsiteX1" fmla="*/ 7357282 w 7357282"/>
              <a:gd name="connsiteY1" fmla="*/ 4712 h 6880225"/>
              <a:gd name="connsiteX2" fmla="*/ 2085244 w 7357282"/>
              <a:gd name="connsiteY2" fmla="*/ 6880225 h 6880225"/>
              <a:gd name="connsiteX3" fmla="*/ 2444 w 7357282"/>
              <a:gd name="connsiteY3" fmla="*/ 6848475 h 6880225"/>
              <a:gd name="connsiteX4" fmla="*/ 2444 w 7357282"/>
              <a:gd name="connsiteY4" fmla="*/ 0 h 6880225"/>
              <a:gd name="connsiteX0" fmla="*/ 2444 w 7376533"/>
              <a:gd name="connsiteY0" fmla="*/ 28976 h 6909201"/>
              <a:gd name="connsiteX1" fmla="*/ 7376533 w 7376533"/>
              <a:gd name="connsiteY1" fmla="*/ 0 h 6909201"/>
              <a:gd name="connsiteX2" fmla="*/ 2085244 w 7376533"/>
              <a:gd name="connsiteY2" fmla="*/ 6909201 h 6909201"/>
              <a:gd name="connsiteX3" fmla="*/ 2444 w 7376533"/>
              <a:gd name="connsiteY3" fmla="*/ 6877451 h 6909201"/>
              <a:gd name="connsiteX4" fmla="*/ 2444 w 7376533"/>
              <a:gd name="connsiteY4" fmla="*/ 28976 h 6909201"/>
              <a:gd name="connsiteX0" fmla="*/ 9625 w 7383714"/>
              <a:gd name="connsiteY0" fmla="*/ 28976 h 6909201"/>
              <a:gd name="connsiteX1" fmla="*/ 7383714 w 7383714"/>
              <a:gd name="connsiteY1" fmla="*/ 0 h 6909201"/>
              <a:gd name="connsiteX2" fmla="*/ 2092425 w 7383714"/>
              <a:gd name="connsiteY2" fmla="*/ 6909201 h 6909201"/>
              <a:gd name="connsiteX3" fmla="*/ 0 w 7383714"/>
              <a:gd name="connsiteY3" fmla="*/ 6896701 h 6909201"/>
              <a:gd name="connsiteX4" fmla="*/ 9625 w 7383714"/>
              <a:gd name="connsiteY4" fmla="*/ 28976 h 690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3714" h="6909201">
                <a:moveTo>
                  <a:pt x="9625" y="28976"/>
                </a:moveTo>
                <a:lnTo>
                  <a:pt x="7383714" y="0"/>
                </a:lnTo>
                <a:lnTo>
                  <a:pt x="2092425" y="6909201"/>
                </a:lnTo>
                <a:lnTo>
                  <a:pt x="0" y="6896701"/>
                </a:lnTo>
                <a:cubicBezTo>
                  <a:pt x="8467" y="4623401"/>
                  <a:pt x="1158" y="2302276"/>
                  <a:pt x="9625" y="28976"/>
                </a:cubicBezTo>
                <a:close/>
              </a:path>
            </a:pathLst>
          </a:custGeom>
          <a:blipFill dpi="0" rotWithShape="1">
            <a:blip r:embed="rId2" cstate="email">
              <a:extLst>
                <a:ext uri="{28A0092B-C50C-407E-A947-70E740481C1C}">
                  <a14:useLocalDpi xmlns:a14="http://schemas.microsoft.com/office/drawing/2010/main"/>
                </a:ext>
              </a:extLst>
            </a:blip>
            <a:srcRect/>
            <a:stretch>
              <a:fillRect b="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178CBAF2-0130-4719-B7E9-482941A0B7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50570" y="6523544"/>
            <a:ext cx="869565" cy="189282"/>
          </a:xfrm>
          <a:prstGeom prst="rect">
            <a:avLst/>
          </a:prstGeom>
        </p:spPr>
      </p:pic>
      <p:sp>
        <p:nvSpPr>
          <p:cNvPr id="13" name="Footer Placeholder 14">
            <a:extLst>
              <a:ext uri="{FF2B5EF4-FFF2-40B4-BE49-F238E27FC236}">
                <a16:creationId xmlns:a16="http://schemas.microsoft.com/office/drawing/2014/main" id="{1625FEA3-09C7-462F-B50F-C01CC9E18CF5}"/>
              </a:ext>
            </a:extLst>
          </p:cNvPr>
          <p:cNvSpPr txBox="1">
            <a:spLocks/>
          </p:cNvSpPr>
          <p:nvPr userDrawn="1"/>
        </p:nvSpPr>
        <p:spPr>
          <a:xfrm>
            <a:off x="9695512" y="6497382"/>
            <a:ext cx="3164014" cy="2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2022 Kensington. All rights reserved.</a:t>
            </a:r>
          </a:p>
        </p:txBody>
      </p:sp>
      <p:cxnSp>
        <p:nvCxnSpPr>
          <p:cNvPr id="14" name="Straight Connector 6">
            <a:extLst>
              <a:ext uri="{FF2B5EF4-FFF2-40B4-BE49-F238E27FC236}">
                <a16:creationId xmlns:a16="http://schemas.microsoft.com/office/drawing/2014/main" id="{1A54DB5D-9378-4A60-B76E-FD7C328DEBDC}"/>
              </a:ext>
            </a:extLst>
          </p:cNvPr>
          <p:cNvCxnSpPr>
            <a:cxnSpLocks/>
          </p:cNvCxnSpPr>
          <p:nvPr userDrawn="1"/>
        </p:nvCxnSpPr>
        <p:spPr>
          <a:xfrm>
            <a:off x="3971628" y="6355234"/>
            <a:ext cx="7445672" cy="0"/>
          </a:xfrm>
          <a:prstGeom prst="line">
            <a:avLst/>
          </a:prstGeom>
          <a:ln w="12700">
            <a:solidFill>
              <a:srgbClr val="231F20"/>
            </a:solidFill>
          </a:ln>
        </p:spPr>
        <p:style>
          <a:lnRef idx="1">
            <a:schemeClr val="accent1"/>
          </a:lnRef>
          <a:fillRef idx="0">
            <a:schemeClr val="accent1"/>
          </a:fillRef>
          <a:effectRef idx="0">
            <a:schemeClr val="accent1"/>
          </a:effectRef>
          <a:fontRef idx="minor">
            <a:schemeClr val="tx1"/>
          </a:fontRef>
        </p:style>
      </p:cxnSp>
      <p:cxnSp>
        <p:nvCxnSpPr>
          <p:cNvPr id="18" name="Straight Connector 4">
            <a:extLst>
              <a:ext uri="{FF2B5EF4-FFF2-40B4-BE49-F238E27FC236}">
                <a16:creationId xmlns:a16="http://schemas.microsoft.com/office/drawing/2014/main" id="{6043FA3C-707F-4AD0-9E98-7E3DCB8C8DE4}"/>
              </a:ext>
            </a:extLst>
          </p:cNvPr>
          <p:cNvCxnSpPr>
            <a:cxnSpLocks/>
          </p:cNvCxnSpPr>
          <p:nvPr userDrawn="1"/>
        </p:nvCxnSpPr>
        <p:spPr>
          <a:xfrm>
            <a:off x="9695512" y="6508506"/>
            <a:ext cx="0" cy="180000"/>
          </a:xfrm>
          <a:prstGeom prst="line">
            <a:avLst/>
          </a:prstGeom>
          <a:ln w="12700">
            <a:solidFill>
              <a:srgbClr val="1B1B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79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03F7D-D6BF-114E-86BE-E86358A2D18F}"/>
              </a:ext>
            </a:extLst>
          </p:cNvPr>
          <p:cNvSpPr/>
          <p:nvPr userDrawn="1"/>
        </p:nvSpPr>
        <p:spPr>
          <a:xfrm>
            <a:off x="4127202" y="-18612"/>
            <a:ext cx="8087617" cy="6903478"/>
          </a:xfrm>
          <a:custGeom>
            <a:avLst/>
            <a:gdLst>
              <a:gd name="connsiteX0" fmla="*/ 0 w 8662416"/>
              <a:gd name="connsiteY0" fmla="*/ 0 h 6855654"/>
              <a:gd name="connsiteX1" fmla="*/ 8662416 w 8662416"/>
              <a:gd name="connsiteY1" fmla="*/ 0 h 6855654"/>
              <a:gd name="connsiteX2" fmla="*/ 8662416 w 8662416"/>
              <a:gd name="connsiteY2" fmla="*/ 6855654 h 6855654"/>
              <a:gd name="connsiteX3" fmla="*/ 0 w 8662416"/>
              <a:gd name="connsiteY3" fmla="*/ 6855654 h 6855654"/>
              <a:gd name="connsiteX4" fmla="*/ 0 w 8662416"/>
              <a:gd name="connsiteY4" fmla="*/ 0 h 6855654"/>
              <a:gd name="connsiteX0" fmla="*/ 3255264 w 8662416"/>
              <a:gd name="connsiteY0" fmla="*/ 18288 h 6855654"/>
              <a:gd name="connsiteX1" fmla="*/ 8662416 w 8662416"/>
              <a:gd name="connsiteY1" fmla="*/ 0 h 6855654"/>
              <a:gd name="connsiteX2" fmla="*/ 8662416 w 8662416"/>
              <a:gd name="connsiteY2" fmla="*/ 6855654 h 6855654"/>
              <a:gd name="connsiteX3" fmla="*/ 0 w 8662416"/>
              <a:gd name="connsiteY3" fmla="*/ 6855654 h 6855654"/>
              <a:gd name="connsiteX4" fmla="*/ 3255264 w 8662416"/>
              <a:gd name="connsiteY4" fmla="*/ 18288 h 6855654"/>
              <a:gd name="connsiteX0" fmla="*/ 4078224 w 8662416"/>
              <a:gd name="connsiteY0" fmla="*/ 73152 h 6855654"/>
              <a:gd name="connsiteX1" fmla="*/ 8662416 w 8662416"/>
              <a:gd name="connsiteY1" fmla="*/ 0 h 6855654"/>
              <a:gd name="connsiteX2" fmla="*/ 8662416 w 8662416"/>
              <a:gd name="connsiteY2" fmla="*/ 6855654 h 6855654"/>
              <a:gd name="connsiteX3" fmla="*/ 0 w 8662416"/>
              <a:gd name="connsiteY3" fmla="*/ 6855654 h 6855654"/>
              <a:gd name="connsiteX4" fmla="*/ 4078224 w 8662416"/>
              <a:gd name="connsiteY4" fmla="*/ 73152 h 6855654"/>
              <a:gd name="connsiteX0" fmla="*/ 5120640 w 8662416"/>
              <a:gd name="connsiteY0" fmla="*/ 91440 h 6855654"/>
              <a:gd name="connsiteX1" fmla="*/ 8662416 w 8662416"/>
              <a:gd name="connsiteY1" fmla="*/ 0 h 6855654"/>
              <a:gd name="connsiteX2" fmla="*/ 8662416 w 8662416"/>
              <a:gd name="connsiteY2" fmla="*/ 6855654 h 6855654"/>
              <a:gd name="connsiteX3" fmla="*/ 0 w 8662416"/>
              <a:gd name="connsiteY3" fmla="*/ 6855654 h 6855654"/>
              <a:gd name="connsiteX4" fmla="*/ 5120640 w 8662416"/>
              <a:gd name="connsiteY4" fmla="*/ 91440 h 6855654"/>
              <a:gd name="connsiteX0" fmla="*/ 6894576 w 8662416"/>
              <a:gd name="connsiteY0" fmla="*/ 274320 h 6855654"/>
              <a:gd name="connsiteX1" fmla="*/ 8662416 w 8662416"/>
              <a:gd name="connsiteY1" fmla="*/ 0 h 6855654"/>
              <a:gd name="connsiteX2" fmla="*/ 8662416 w 8662416"/>
              <a:gd name="connsiteY2" fmla="*/ 6855654 h 6855654"/>
              <a:gd name="connsiteX3" fmla="*/ 0 w 8662416"/>
              <a:gd name="connsiteY3" fmla="*/ 6855654 h 6855654"/>
              <a:gd name="connsiteX4" fmla="*/ 6894576 w 8662416"/>
              <a:gd name="connsiteY4" fmla="*/ 274320 h 6855654"/>
              <a:gd name="connsiteX0" fmla="*/ 5486400 w 8662416"/>
              <a:gd name="connsiteY0" fmla="*/ 0 h 6855654"/>
              <a:gd name="connsiteX1" fmla="*/ 8662416 w 8662416"/>
              <a:gd name="connsiteY1" fmla="*/ 0 h 6855654"/>
              <a:gd name="connsiteX2" fmla="*/ 8662416 w 8662416"/>
              <a:gd name="connsiteY2" fmla="*/ 6855654 h 6855654"/>
              <a:gd name="connsiteX3" fmla="*/ 0 w 8662416"/>
              <a:gd name="connsiteY3" fmla="*/ 6855654 h 6855654"/>
              <a:gd name="connsiteX4" fmla="*/ 5486400 w 8662416"/>
              <a:gd name="connsiteY4" fmla="*/ 0 h 6855654"/>
              <a:gd name="connsiteX0" fmla="*/ 4791456 w 7967472"/>
              <a:gd name="connsiteY0" fmla="*/ 0 h 6855654"/>
              <a:gd name="connsiteX1" fmla="*/ 7967472 w 7967472"/>
              <a:gd name="connsiteY1" fmla="*/ 0 h 6855654"/>
              <a:gd name="connsiteX2" fmla="*/ 7967472 w 7967472"/>
              <a:gd name="connsiteY2" fmla="*/ 6855654 h 6855654"/>
              <a:gd name="connsiteX3" fmla="*/ 0 w 7967472"/>
              <a:gd name="connsiteY3" fmla="*/ 6855654 h 6855654"/>
              <a:gd name="connsiteX4" fmla="*/ 4791456 w 7967472"/>
              <a:gd name="connsiteY4" fmla="*/ 0 h 6855654"/>
              <a:gd name="connsiteX0" fmla="*/ 5358384 w 8534400"/>
              <a:gd name="connsiteY0" fmla="*/ 0 h 6873942"/>
              <a:gd name="connsiteX1" fmla="*/ 8534400 w 8534400"/>
              <a:gd name="connsiteY1" fmla="*/ 0 h 6873942"/>
              <a:gd name="connsiteX2" fmla="*/ 8534400 w 8534400"/>
              <a:gd name="connsiteY2" fmla="*/ 6855654 h 6873942"/>
              <a:gd name="connsiteX3" fmla="*/ 0 w 8534400"/>
              <a:gd name="connsiteY3" fmla="*/ 6873942 h 6873942"/>
              <a:gd name="connsiteX4" fmla="*/ 5358384 w 8534400"/>
              <a:gd name="connsiteY4" fmla="*/ 0 h 6873942"/>
              <a:gd name="connsiteX0" fmla="*/ 5358384 w 8570976"/>
              <a:gd name="connsiteY0" fmla="*/ 54864 h 6928806"/>
              <a:gd name="connsiteX1" fmla="*/ 8570976 w 8570976"/>
              <a:gd name="connsiteY1" fmla="*/ 0 h 6928806"/>
              <a:gd name="connsiteX2" fmla="*/ 8534400 w 8570976"/>
              <a:gd name="connsiteY2" fmla="*/ 6910518 h 6928806"/>
              <a:gd name="connsiteX3" fmla="*/ 0 w 8570976"/>
              <a:gd name="connsiteY3" fmla="*/ 6928806 h 6928806"/>
              <a:gd name="connsiteX4" fmla="*/ 5358384 w 8570976"/>
              <a:gd name="connsiteY4" fmla="*/ 54864 h 6928806"/>
              <a:gd name="connsiteX0" fmla="*/ 5449824 w 8570976"/>
              <a:gd name="connsiteY0" fmla="*/ 0 h 6965382"/>
              <a:gd name="connsiteX1" fmla="*/ 8570976 w 8570976"/>
              <a:gd name="connsiteY1" fmla="*/ 36576 h 6965382"/>
              <a:gd name="connsiteX2" fmla="*/ 8534400 w 8570976"/>
              <a:gd name="connsiteY2" fmla="*/ 6947094 h 6965382"/>
              <a:gd name="connsiteX3" fmla="*/ 0 w 8570976"/>
              <a:gd name="connsiteY3" fmla="*/ 6965382 h 6965382"/>
              <a:gd name="connsiteX4" fmla="*/ 5449824 w 8570976"/>
              <a:gd name="connsiteY4" fmla="*/ 0 h 6965382"/>
              <a:gd name="connsiteX0" fmla="*/ 5449824 w 8662416"/>
              <a:gd name="connsiteY0" fmla="*/ 0 h 7075110"/>
              <a:gd name="connsiteX1" fmla="*/ 8570976 w 8662416"/>
              <a:gd name="connsiteY1" fmla="*/ 36576 h 7075110"/>
              <a:gd name="connsiteX2" fmla="*/ 8662416 w 8662416"/>
              <a:gd name="connsiteY2" fmla="*/ 7075110 h 7075110"/>
              <a:gd name="connsiteX3" fmla="*/ 0 w 8662416"/>
              <a:gd name="connsiteY3" fmla="*/ 6965382 h 7075110"/>
              <a:gd name="connsiteX4" fmla="*/ 5449824 w 8662416"/>
              <a:gd name="connsiteY4" fmla="*/ 0 h 7075110"/>
              <a:gd name="connsiteX0" fmla="*/ 5559552 w 8772144"/>
              <a:gd name="connsiteY0" fmla="*/ 0 h 7093398"/>
              <a:gd name="connsiteX1" fmla="*/ 8680704 w 8772144"/>
              <a:gd name="connsiteY1" fmla="*/ 36576 h 7093398"/>
              <a:gd name="connsiteX2" fmla="*/ 8772144 w 8772144"/>
              <a:gd name="connsiteY2" fmla="*/ 7075110 h 7093398"/>
              <a:gd name="connsiteX3" fmla="*/ 0 w 8772144"/>
              <a:gd name="connsiteY3" fmla="*/ 7093398 h 7093398"/>
              <a:gd name="connsiteX4" fmla="*/ 5559552 w 8772144"/>
              <a:gd name="connsiteY4" fmla="*/ 0 h 7093398"/>
              <a:gd name="connsiteX0" fmla="*/ 5502908 w 8772144"/>
              <a:gd name="connsiteY0" fmla="*/ 36252 h 7056822"/>
              <a:gd name="connsiteX1" fmla="*/ 8680704 w 8772144"/>
              <a:gd name="connsiteY1" fmla="*/ 0 h 7056822"/>
              <a:gd name="connsiteX2" fmla="*/ 8772144 w 8772144"/>
              <a:gd name="connsiteY2" fmla="*/ 7038534 h 7056822"/>
              <a:gd name="connsiteX3" fmla="*/ 0 w 8772144"/>
              <a:gd name="connsiteY3" fmla="*/ 7056822 h 7056822"/>
              <a:gd name="connsiteX4" fmla="*/ 5502908 w 8772144"/>
              <a:gd name="connsiteY4" fmla="*/ 36252 h 7056822"/>
              <a:gd name="connsiteX0" fmla="*/ 5502908 w 8772144"/>
              <a:gd name="connsiteY0" fmla="*/ 0 h 7020570"/>
              <a:gd name="connsiteX1" fmla="*/ 8656428 w 8772144"/>
              <a:gd name="connsiteY1" fmla="*/ 52760 h 7020570"/>
              <a:gd name="connsiteX2" fmla="*/ 8772144 w 8772144"/>
              <a:gd name="connsiteY2" fmla="*/ 7002282 h 7020570"/>
              <a:gd name="connsiteX3" fmla="*/ 0 w 8772144"/>
              <a:gd name="connsiteY3" fmla="*/ 7020570 h 7020570"/>
              <a:gd name="connsiteX4" fmla="*/ 5502908 w 8772144"/>
              <a:gd name="connsiteY4" fmla="*/ 0 h 7020570"/>
              <a:gd name="connsiteX0" fmla="*/ 5502908 w 8772144"/>
              <a:gd name="connsiteY0" fmla="*/ 0 h 7020570"/>
              <a:gd name="connsiteX1" fmla="*/ 8664520 w 8772144"/>
              <a:gd name="connsiteY1" fmla="*/ 4208 h 7020570"/>
              <a:gd name="connsiteX2" fmla="*/ 8772144 w 8772144"/>
              <a:gd name="connsiteY2" fmla="*/ 7002282 h 7020570"/>
              <a:gd name="connsiteX3" fmla="*/ 0 w 8772144"/>
              <a:gd name="connsiteY3" fmla="*/ 7020570 h 7020570"/>
              <a:gd name="connsiteX4" fmla="*/ 5502908 w 8772144"/>
              <a:gd name="connsiteY4" fmla="*/ 0 h 7020570"/>
              <a:gd name="connsiteX0" fmla="*/ 5502908 w 8664520"/>
              <a:gd name="connsiteY0" fmla="*/ 0 h 7020570"/>
              <a:gd name="connsiteX1" fmla="*/ 8664520 w 8664520"/>
              <a:gd name="connsiteY1" fmla="*/ 4208 h 7020570"/>
              <a:gd name="connsiteX2" fmla="*/ 8594119 w 8664520"/>
              <a:gd name="connsiteY2" fmla="*/ 6921361 h 7020570"/>
              <a:gd name="connsiteX3" fmla="*/ 0 w 8664520"/>
              <a:gd name="connsiteY3" fmla="*/ 7020570 h 7020570"/>
              <a:gd name="connsiteX4" fmla="*/ 5502908 w 8664520"/>
              <a:gd name="connsiteY4" fmla="*/ 0 h 7020570"/>
              <a:gd name="connsiteX0" fmla="*/ 5502908 w 8666948"/>
              <a:gd name="connsiteY0" fmla="*/ 0 h 7020570"/>
              <a:gd name="connsiteX1" fmla="*/ 8664520 w 8666948"/>
              <a:gd name="connsiteY1" fmla="*/ 4208 h 7020570"/>
              <a:gd name="connsiteX2" fmla="*/ 8666948 w 8666948"/>
              <a:gd name="connsiteY2" fmla="*/ 6880901 h 7020570"/>
              <a:gd name="connsiteX3" fmla="*/ 0 w 8666948"/>
              <a:gd name="connsiteY3" fmla="*/ 7020570 h 7020570"/>
              <a:gd name="connsiteX4" fmla="*/ 5502908 w 8666948"/>
              <a:gd name="connsiteY4" fmla="*/ 0 h 7020570"/>
              <a:gd name="connsiteX0" fmla="*/ 5397711 w 8561751"/>
              <a:gd name="connsiteY0" fmla="*/ 0 h 6899189"/>
              <a:gd name="connsiteX1" fmla="*/ 8559323 w 8561751"/>
              <a:gd name="connsiteY1" fmla="*/ 4208 h 6899189"/>
              <a:gd name="connsiteX2" fmla="*/ 8561751 w 8561751"/>
              <a:gd name="connsiteY2" fmla="*/ 6880901 h 6899189"/>
              <a:gd name="connsiteX3" fmla="*/ 0 w 8561751"/>
              <a:gd name="connsiteY3" fmla="*/ 6899189 h 6899189"/>
              <a:gd name="connsiteX4" fmla="*/ 5397711 w 8561751"/>
              <a:gd name="connsiteY4" fmla="*/ 0 h 6899189"/>
              <a:gd name="connsiteX0" fmla="*/ 5397711 w 8561751"/>
              <a:gd name="connsiteY0" fmla="*/ 0 h 6899189"/>
              <a:gd name="connsiteX1" fmla="*/ 7802968 w 8561751"/>
              <a:gd name="connsiteY1" fmla="*/ 4208 h 6899189"/>
              <a:gd name="connsiteX2" fmla="*/ 8561751 w 8561751"/>
              <a:gd name="connsiteY2" fmla="*/ 6880901 h 6899189"/>
              <a:gd name="connsiteX3" fmla="*/ 0 w 8561751"/>
              <a:gd name="connsiteY3" fmla="*/ 6899189 h 6899189"/>
              <a:gd name="connsiteX4" fmla="*/ 5397711 w 8561751"/>
              <a:gd name="connsiteY4" fmla="*/ 0 h 6899189"/>
              <a:gd name="connsiteX0" fmla="*/ 5397711 w 8561751"/>
              <a:gd name="connsiteY0" fmla="*/ 0 h 6899189"/>
              <a:gd name="connsiteX1" fmla="*/ 8073901 w 8561751"/>
              <a:gd name="connsiteY1" fmla="*/ 15497 h 6899189"/>
              <a:gd name="connsiteX2" fmla="*/ 8561751 w 8561751"/>
              <a:gd name="connsiteY2" fmla="*/ 6880901 h 6899189"/>
              <a:gd name="connsiteX3" fmla="*/ 0 w 8561751"/>
              <a:gd name="connsiteY3" fmla="*/ 6899189 h 6899189"/>
              <a:gd name="connsiteX4" fmla="*/ 5397711 w 8561751"/>
              <a:gd name="connsiteY4" fmla="*/ 0 h 6899189"/>
              <a:gd name="connsiteX0" fmla="*/ 5397711 w 8073945"/>
              <a:gd name="connsiteY0" fmla="*/ 0 h 6899189"/>
              <a:gd name="connsiteX1" fmla="*/ 8073901 w 8073945"/>
              <a:gd name="connsiteY1" fmla="*/ 15497 h 6899189"/>
              <a:gd name="connsiteX2" fmla="*/ 8065040 w 8073945"/>
              <a:gd name="connsiteY2" fmla="*/ 6892189 h 6899189"/>
              <a:gd name="connsiteX3" fmla="*/ 0 w 8073945"/>
              <a:gd name="connsiteY3" fmla="*/ 6899189 h 6899189"/>
              <a:gd name="connsiteX4" fmla="*/ 5397711 w 8073945"/>
              <a:gd name="connsiteY4" fmla="*/ 0 h 6899189"/>
              <a:gd name="connsiteX0" fmla="*/ 5397711 w 8073908"/>
              <a:gd name="connsiteY0" fmla="*/ 0 h 6899189"/>
              <a:gd name="connsiteX1" fmla="*/ 8073901 w 8073908"/>
              <a:gd name="connsiteY1" fmla="*/ 15497 h 6899189"/>
              <a:gd name="connsiteX2" fmla="*/ 8008595 w 8073908"/>
              <a:gd name="connsiteY2" fmla="*/ 6892189 h 6899189"/>
              <a:gd name="connsiteX3" fmla="*/ 0 w 8073908"/>
              <a:gd name="connsiteY3" fmla="*/ 6899189 h 6899189"/>
              <a:gd name="connsiteX4" fmla="*/ 5397711 w 8073908"/>
              <a:gd name="connsiteY4" fmla="*/ 0 h 6899189"/>
              <a:gd name="connsiteX0" fmla="*/ 5397711 w 8087617"/>
              <a:gd name="connsiteY0" fmla="*/ 0 h 6903478"/>
              <a:gd name="connsiteX1" fmla="*/ 8073901 w 8087617"/>
              <a:gd name="connsiteY1" fmla="*/ 15497 h 6903478"/>
              <a:gd name="connsiteX2" fmla="*/ 8087617 w 8087617"/>
              <a:gd name="connsiteY2" fmla="*/ 6903478 h 6903478"/>
              <a:gd name="connsiteX3" fmla="*/ 0 w 8087617"/>
              <a:gd name="connsiteY3" fmla="*/ 6899189 h 6903478"/>
              <a:gd name="connsiteX4" fmla="*/ 5397711 w 8087617"/>
              <a:gd name="connsiteY4" fmla="*/ 0 h 690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617" h="6903478">
                <a:moveTo>
                  <a:pt x="5397711" y="0"/>
                </a:moveTo>
                <a:lnTo>
                  <a:pt x="8073901" y="15497"/>
                </a:lnTo>
                <a:cubicBezTo>
                  <a:pt x="8074710" y="2307728"/>
                  <a:pt x="8086808" y="4611247"/>
                  <a:pt x="8087617" y="6903478"/>
                </a:cubicBezTo>
                <a:lnTo>
                  <a:pt x="0" y="6899189"/>
                </a:lnTo>
                <a:lnTo>
                  <a:pt x="5397711" y="0"/>
                </a:lnTo>
                <a:close/>
              </a:path>
            </a:pathLst>
          </a:cu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b="0" i="0" dirty="0">
              <a:latin typeface="Open Sans Light" panose="020B0306030504020204" pitchFamily="34" charset="0"/>
            </a:endParaRPr>
          </a:p>
        </p:txBody>
      </p:sp>
      <p:pic>
        <p:nvPicPr>
          <p:cNvPr id="3" name="Grafik 2">
            <a:extLst>
              <a:ext uri="{FF2B5EF4-FFF2-40B4-BE49-F238E27FC236}">
                <a16:creationId xmlns:a16="http://schemas.microsoft.com/office/drawing/2014/main" id="{093AA5E0-5B15-3E4F-A1FC-F98335785A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965" y="503621"/>
            <a:ext cx="2087380" cy="454052"/>
          </a:xfrm>
          <a:prstGeom prst="rect">
            <a:avLst/>
          </a:prstGeom>
        </p:spPr>
      </p:pic>
      <p:sp>
        <p:nvSpPr>
          <p:cNvPr id="13" name="Rechteck 4">
            <a:extLst>
              <a:ext uri="{FF2B5EF4-FFF2-40B4-BE49-F238E27FC236}">
                <a16:creationId xmlns:a16="http://schemas.microsoft.com/office/drawing/2014/main" id="{77E26C51-B9A1-41E5-B217-68362C5E5965}"/>
              </a:ext>
            </a:extLst>
          </p:cNvPr>
          <p:cNvSpPr/>
          <p:nvPr userDrawn="1"/>
        </p:nvSpPr>
        <p:spPr>
          <a:xfrm>
            <a:off x="628942" y="4004389"/>
            <a:ext cx="1998894" cy="277978"/>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894" h="277978">
                <a:moveTo>
                  <a:pt x="0" y="0"/>
                </a:moveTo>
                <a:lnTo>
                  <a:pt x="1998894" y="0"/>
                </a:lnTo>
                <a:lnTo>
                  <a:pt x="1830644" y="277978"/>
                </a:lnTo>
                <a:lnTo>
                  <a:pt x="0" y="277978"/>
                </a:lnTo>
                <a:lnTo>
                  <a:pt x="0" y="0"/>
                </a:ln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sp>
        <p:nvSpPr>
          <p:cNvPr id="14" name="Title Placeholder 1">
            <a:extLst>
              <a:ext uri="{FF2B5EF4-FFF2-40B4-BE49-F238E27FC236}">
                <a16:creationId xmlns:a16="http://schemas.microsoft.com/office/drawing/2014/main" id="{50CF06B1-2738-47EB-A95E-F36CB9AC1CD1}"/>
              </a:ext>
            </a:extLst>
          </p:cNvPr>
          <p:cNvSpPr>
            <a:spLocks noGrp="1"/>
          </p:cNvSpPr>
          <p:nvPr>
            <p:ph type="title" hasCustomPrompt="1"/>
          </p:nvPr>
        </p:nvSpPr>
        <p:spPr>
          <a:xfrm>
            <a:off x="514392" y="2851405"/>
            <a:ext cx="3928239" cy="1066959"/>
          </a:xfrm>
          <a:prstGeom prst="rect">
            <a:avLst/>
          </a:prstGeom>
          <a:noFill/>
        </p:spPr>
        <p:txBody>
          <a:bodyPr wrap="square" rtlCol="0" anchor="b">
            <a:spAutoFit/>
          </a:bodyPr>
          <a:lstStyle>
            <a:lvl1pPr>
              <a:lnSpc>
                <a:spcPts val="3800"/>
              </a:lnSpc>
              <a:defRPr lang="en-US" sz="3200" b="0" i="0" dirty="0">
                <a:solidFill>
                  <a:srgbClr val="003D5B"/>
                </a:solidFill>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Presentation </a:t>
            </a:r>
            <a:br>
              <a:rPr lang="en-US" dirty="0"/>
            </a:br>
            <a:r>
              <a:rPr lang="en-US" dirty="0"/>
              <a:t>Title Here</a:t>
            </a:r>
          </a:p>
        </p:txBody>
      </p:sp>
      <p:sp>
        <p:nvSpPr>
          <p:cNvPr id="15" name="Text Placeholder 10">
            <a:extLst>
              <a:ext uri="{FF2B5EF4-FFF2-40B4-BE49-F238E27FC236}">
                <a16:creationId xmlns:a16="http://schemas.microsoft.com/office/drawing/2014/main" id="{9572F910-A10E-46AB-88DB-53980A8FA834}"/>
              </a:ext>
            </a:extLst>
          </p:cNvPr>
          <p:cNvSpPr>
            <a:spLocks noGrp="1"/>
          </p:cNvSpPr>
          <p:nvPr>
            <p:ph type="body" sz="quarter" idx="11" hasCustomPrompt="1"/>
          </p:nvPr>
        </p:nvSpPr>
        <p:spPr>
          <a:xfrm>
            <a:off x="642092" y="4004389"/>
            <a:ext cx="1895206" cy="261610"/>
          </a:xfrm>
          <a:ln>
            <a:noFill/>
          </a:ln>
        </p:spPr>
        <p:txBody>
          <a:bodyPr vert="horz" wrap="square" lIns="91440" tIns="45720" rIns="91440" bIns="45720" rtlCol="0" anchor="ctr">
            <a:spAutoFit/>
          </a:bodyPr>
          <a:lstStyle>
            <a:lvl1pPr marL="0" indent="0" algn="l">
              <a:buNone/>
              <a:defRPr lang="en-US" sz="1100" b="1" i="0" spc="0" baseline="0" dirty="0">
                <a:solidFill>
                  <a:schemeClr val="bg1"/>
                </a:solidFill>
                <a:latin typeface="Ubuntu" panose="020B0504030602030204" pitchFamily="34" charset="0"/>
                <a:ea typeface="Open Sans Light" panose="020B0306030504020204" pitchFamily="34" charset="0"/>
                <a:cs typeface="Open Sans Light" panose="020B0306030504020204" pitchFamily="34" charset="0"/>
              </a:defRPr>
            </a:lvl1pPr>
          </a:lstStyle>
          <a:p>
            <a:pPr marL="0" lvl="0"/>
            <a:r>
              <a:rPr lang="en-US" dirty="0"/>
              <a:t>Insert date</a:t>
            </a:r>
          </a:p>
        </p:txBody>
      </p:sp>
      <p:pic>
        <p:nvPicPr>
          <p:cNvPr id="8" name="Picture 7" descr="A picture containing text, light, computer&#10;&#10;Description automatically generated">
            <a:extLst>
              <a:ext uri="{FF2B5EF4-FFF2-40B4-BE49-F238E27FC236}">
                <a16:creationId xmlns:a16="http://schemas.microsoft.com/office/drawing/2014/main" id="{D8FA3DED-5FC8-4D58-98EE-99A9BEB1390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34647" y="1327150"/>
            <a:ext cx="3750057" cy="4495800"/>
          </a:xfrm>
          <a:prstGeom prst="rect">
            <a:avLst/>
          </a:prstGeom>
        </p:spPr>
      </p:pic>
    </p:spTree>
    <p:extLst>
      <p:ext uri="{BB962C8B-B14F-4D97-AF65-F5344CB8AC3E}">
        <p14:creationId xmlns:p14="http://schemas.microsoft.com/office/powerpoint/2010/main" val="153831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YouSlid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F3A6C40-5777-3446-A098-CECC77C5D6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63808" y="-11542"/>
            <a:ext cx="8944972" cy="6882891"/>
          </a:xfrm>
          <a:prstGeom prst="rect">
            <a:avLst/>
          </a:prstGeom>
        </p:spPr>
      </p:pic>
      <p:pic>
        <p:nvPicPr>
          <p:cNvPr id="14" name="Grafik 13">
            <a:extLst>
              <a:ext uri="{FF2B5EF4-FFF2-40B4-BE49-F238E27FC236}">
                <a16:creationId xmlns:a16="http://schemas.microsoft.com/office/drawing/2014/main" id="{302203FD-8915-E44B-8AC7-BF468EC34EC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965" y="503621"/>
            <a:ext cx="2087380" cy="454052"/>
          </a:xfrm>
          <a:prstGeom prst="rect">
            <a:avLst/>
          </a:prstGeom>
        </p:spPr>
      </p:pic>
      <p:sp>
        <p:nvSpPr>
          <p:cNvPr id="16" name="Textplatzhalter 15">
            <a:extLst>
              <a:ext uri="{FF2B5EF4-FFF2-40B4-BE49-F238E27FC236}">
                <a16:creationId xmlns:a16="http://schemas.microsoft.com/office/drawing/2014/main" id="{EEFD4D54-4F6F-E349-9EE0-A50AC0B9CEA6}"/>
              </a:ext>
            </a:extLst>
          </p:cNvPr>
          <p:cNvSpPr>
            <a:spLocks noGrp="1"/>
          </p:cNvSpPr>
          <p:nvPr>
            <p:ph type="body" sz="quarter" idx="10" hasCustomPrompt="1"/>
          </p:nvPr>
        </p:nvSpPr>
        <p:spPr>
          <a:xfrm>
            <a:off x="492893" y="3548434"/>
            <a:ext cx="3491451" cy="579646"/>
          </a:xfrm>
        </p:spPr>
        <p:txBody>
          <a:bodyPr>
            <a:spAutoFit/>
          </a:bodyPr>
          <a:lstStyle>
            <a:lvl1pPr marL="0" indent="0">
              <a:lnSpc>
                <a:spcPts val="3800"/>
              </a:lnSpc>
              <a:buNone/>
              <a:defRPr sz="3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3pPr marL="914400" indent="0">
              <a:buNone/>
              <a:defRPr/>
            </a:lvl3pPr>
          </a:lstStyle>
          <a:p>
            <a:pPr lvl="0"/>
            <a:r>
              <a:rPr lang="de-DE" dirty="0" err="1"/>
              <a:t>Thank</a:t>
            </a:r>
            <a:r>
              <a:rPr lang="de-DE" dirty="0"/>
              <a:t> </a:t>
            </a:r>
            <a:r>
              <a:rPr lang="de-DE" dirty="0" err="1"/>
              <a:t>you</a:t>
            </a:r>
            <a:r>
              <a:rPr lang="de-DE" dirty="0"/>
              <a:t>!</a:t>
            </a:r>
          </a:p>
        </p:txBody>
      </p:sp>
    </p:spTree>
    <p:extLst>
      <p:ext uri="{BB962C8B-B14F-4D97-AF65-F5344CB8AC3E}">
        <p14:creationId xmlns:p14="http://schemas.microsoft.com/office/powerpoint/2010/main" val="168063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Blank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1DEF8-EA3A-43DA-ACA5-B750DE149F3C}"/>
              </a:ext>
            </a:extLst>
          </p:cNvPr>
          <p:cNvSpPr>
            <a:spLocks noGrp="1"/>
          </p:cNvSpPr>
          <p:nvPr>
            <p:ph type="title"/>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5" name="Rechteck 4">
            <a:extLst>
              <a:ext uri="{FF2B5EF4-FFF2-40B4-BE49-F238E27FC236}">
                <a16:creationId xmlns:a16="http://schemas.microsoft.com/office/drawing/2014/main" id="{F6007913-258F-FC4E-952B-61C1AF21D63E}"/>
              </a:ext>
            </a:extLst>
          </p:cNvPr>
          <p:cNvSpPr/>
          <p:nvPr userDrawn="1"/>
        </p:nvSpPr>
        <p:spPr>
          <a:xfrm>
            <a:off x="-16372" y="568885"/>
            <a:ext cx="542224" cy="278232"/>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 name="connsiteX0" fmla="*/ 1310640 w 1998894"/>
              <a:gd name="connsiteY0" fmla="*/ 6096 h 277978"/>
              <a:gd name="connsiteX1" fmla="*/ 1998894 w 1998894"/>
              <a:gd name="connsiteY1" fmla="*/ 0 h 277978"/>
              <a:gd name="connsiteX2" fmla="*/ 1830644 w 1998894"/>
              <a:gd name="connsiteY2" fmla="*/ 277978 h 277978"/>
              <a:gd name="connsiteX3" fmla="*/ 0 w 1998894"/>
              <a:gd name="connsiteY3" fmla="*/ 277978 h 277978"/>
              <a:gd name="connsiteX4" fmla="*/ 1310640 w 1998894"/>
              <a:gd name="connsiteY4" fmla="*/ 6096 h 277978"/>
              <a:gd name="connsiteX0" fmla="*/ 0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0 w 688254"/>
              <a:gd name="connsiteY4" fmla="*/ 6096 h 277978"/>
              <a:gd name="connsiteX0" fmla="*/ 237744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237744 w 688254"/>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65786 h 277978"/>
              <a:gd name="connsiteX4" fmla="*/ 0 w 450510"/>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6096 h 277978"/>
              <a:gd name="connsiteX0" fmla="*/ 0 w 450510"/>
              <a:gd name="connsiteY0" fmla="*/ 2921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2921 h 277978"/>
              <a:gd name="connsiteX0" fmla="*/ 0 w 450510"/>
              <a:gd name="connsiteY0" fmla="*/ 0 h 278232"/>
              <a:gd name="connsiteX1" fmla="*/ 450510 w 450510"/>
              <a:gd name="connsiteY1" fmla="*/ 254 h 278232"/>
              <a:gd name="connsiteX2" fmla="*/ 282260 w 450510"/>
              <a:gd name="connsiteY2" fmla="*/ 278232 h 278232"/>
              <a:gd name="connsiteX3" fmla="*/ 0 w 450510"/>
              <a:gd name="connsiteY3" fmla="*/ 278232 h 278232"/>
              <a:gd name="connsiteX4" fmla="*/ 0 w 450510"/>
              <a:gd name="connsiteY4" fmla="*/ 0 h 278232"/>
              <a:gd name="connsiteX0" fmla="*/ 0 w 549364"/>
              <a:gd name="connsiteY0" fmla="*/ 0 h 278232"/>
              <a:gd name="connsiteX1" fmla="*/ 549364 w 549364"/>
              <a:gd name="connsiteY1" fmla="*/ 254 h 278232"/>
              <a:gd name="connsiteX2" fmla="*/ 381114 w 549364"/>
              <a:gd name="connsiteY2" fmla="*/ 278232 h 278232"/>
              <a:gd name="connsiteX3" fmla="*/ 98854 w 549364"/>
              <a:gd name="connsiteY3" fmla="*/ 278232 h 278232"/>
              <a:gd name="connsiteX4" fmla="*/ 0 w 549364"/>
              <a:gd name="connsiteY4" fmla="*/ 0 h 278232"/>
              <a:gd name="connsiteX0" fmla="*/ 8238 w 557602"/>
              <a:gd name="connsiteY0" fmla="*/ 0 h 286470"/>
              <a:gd name="connsiteX1" fmla="*/ 557602 w 557602"/>
              <a:gd name="connsiteY1" fmla="*/ 254 h 286470"/>
              <a:gd name="connsiteX2" fmla="*/ 389352 w 557602"/>
              <a:gd name="connsiteY2" fmla="*/ 278232 h 286470"/>
              <a:gd name="connsiteX3" fmla="*/ 0 w 557602"/>
              <a:gd name="connsiteY3" fmla="*/ 286470 h 286470"/>
              <a:gd name="connsiteX4" fmla="*/ 8238 w 557602"/>
              <a:gd name="connsiteY4" fmla="*/ 0 h 286470"/>
              <a:gd name="connsiteX0" fmla="*/ 18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888 w 551252"/>
              <a:gd name="connsiteY4" fmla="*/ 0 h 286470"/>
              <a:gd name="connsiteX0" fmla="*/ 145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4588 w 551252"/>
              <a:gd name="connsiteY4" fmla="*/ 0 h 286470"/>
              <a:gd name="connsiteX0" fmla="*/ 1888 w 538552"/>
              <a:gd name="connsiteY0" fmla="*/ 0 h 289645"/>
              <a:gd name="connsiteX1" fmla="*/ 538552 w 538552"/>
              <a:gd name="connsiteY1" fmla="*/ 254 h 289645"/>
              <a:gd name="connsiteX2" fmla="*/ 370302 w 538552"/>
              <a:gd name="connsiteY2" fmla="*/ 278232 h 289645"/>
              <a:gd name="connsiteX3" fmla="*/ 0 w 538552"/>
              <a:gd name="connsiteY3" fmla="*/ 289645 h 289645"/>
              <a:gd name="connsiteX4" fmla="*/ 1888 w 538552"/>
              <a:gd name="connsiteY4" fmla="*/ 0 h 289645"/>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1284 h 278232"/>
              <a:gd name="connsiteX4" fmla="*/ 5560 w 542224"/>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4957 h 278232"/>
              <a:gd name="connsiteX4" fmla="*/ 5560 w 542224"/>
              <a:gd name="connsiteY4" fmla="*/ 0 h 278232"/>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8132 h 278232"/>
              <a:gd name="connsiteX4" fmla="*/ 2385 w 539049"/>
              <a:gd name="connsiteY4" fmla="*/ 0 h 278232"/>
              <a:gd name="connsiteX0" fmla="*/ 2385 w 539049"/>
              <a:gd name="connsiteY0" fmla="*/ 0 h 281307"/>
              <a:gd name="connsiteX1" fmla="*/ 539049 w 539049"/>
              <a:gd name="connsiteY1" fmla="*/ 254 h 281307"/>
              <a:gd name="connsiteX2" fmla="*/ 370799 w 539049"/>
              <a:gd name="connsiteY2" fmla="*/ 278232 h 281307"/>
              <a:gd name="connsiteX3" fmla="*/ 0 w 539049"/>
              <a:gd name="connsiteY3" fmla="*/ 281307 h 281307"/>
              <a:gd name="connsiteX4" fmla="*/ 2385 w 539049"/>
              <a:gd name="connsiteY4" fmla="*/ 0 h 281307"/>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4957 h 278232"/>
              <a:gd name="connsiteX4" fmla="*/ 2385 w 539049"/>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8132 h 278232"/>
              <a:gd name="connsiteX4" fmla="*/ 5560 w 542224"/>
              <a:gd name="connsiteY4" fmla="*/ 0 h 27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24" h="278232">
                <a:moveTo>
                  <a:pt x="5560" y="0"/>
                </a:moveTo>
                <a:lnTo>
                  <a:pt x="542224" y="254"/>
                </a:lnTo>
                <a:lnTo>
                  <a:pt x="373974" y="278232"/>
                </a:lnTo>
                <a:lnTo>
                  <a:pt x="0" y="278132"/>
                </a:lnTo>
                <a:cubicBezTo>
                  <a:pt x="629" y="182642"/>
                  <a:pt x="4931" y="95490"/>
                  <a:pt x="5560" y="0"/>
                </a:cubicBez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pic>
        <p:nvPicPr>
          <p:cNvPr id="16" name="Picture 7">
            <a:extLst>
              <a:ext uri="{FF2B5EF4-FFF2-40B4-BE49-F238E27FC236}">
                <a16:creationId xmlns:a16="http://schemas.microsoft.com/office/drawing/2014/main" id="{412B03F6-C436-1B42-8EB5-7DFE90C342D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2220" y="6523544"/>
            <a:ext cx="869565" cy="189282"/>
          </a:xfrm>
          <a:prstGeom prst="rect">
            <a:avLst/>
          </a:prstGeom>
        </p:spPr>
      </p:pic>
      <p:sp>
        <p:nvSpPr>
          <p:cNvPr id="17" name="TextBox 6">
            <a:extLst>
              <a:ext uri="{FF2B5EF4-FFF2-40B4-BE49-F238E27FC236}">
                <a16:creationId xmlns:a16="http://schemas.microsoft.com/office/drawing/2014/main" id="{EAD612F3-7700-FC49-B161-0927812F1581}"/>
              </a:ext>
            </a:extLst>
          </p:cNvPr>
          <p:cNvSpPr txBox="1"/>
          <p:nvPr userDrawn="1"/>
        </p:nvSpPr>
        <p:spPr>
          <a:xfrm>
            <a:off x="11413456" y="6497382"/>
            <a:ext cx="481328" cy="215444"/>
          </a:xfrm>
          <a:prstGeom prst="rect">
            <a:avLst/>
          </a:prstGeom>
          <a:noFill/>
        </p:spPr>
        <p:txBody>
          <a:bodyPr wrap="square" rtlCol="0">
            <a:spAutoFit/>
          </a:bodyPr>
          <a:lstStyle/>
          <a:p>
            <a:pPr algn="ctr"/>
            <a:fld id="{9AD714F2-AB70-354C-9A76-74FD1EDD8D25}" type="slidenum">
              <a:rPr lang="en-US" sz="800" b="0" i="0" smtClean="0">
                <a:solidFill>
                  <a:srgbClr val="231F20"/>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800" b="0" i="0" dirty="0">
              <a:solidFill>
                <a:srgbClr val="231F2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Footer Placeholder 14">
            <a:extLst>
              <a:ext uri="{FF2B5EF4-FFF2-40B4-BE49-F238E27FC236}">
                <a16:creationId xmlns:a16="http://schemas.microsoft.com/office/drawing/2014/main" id="{220303A6-D4F6-1642-9AB1-C53F90EB6514}"/>
              </a:ext>
            </a:extLst>
          </p:cNvPr>
          <p:cNvSpPr txBox="1">
            <a:spLocks/>
          </p:cNvSpPr>
          <p:nvPr userDrawn="1"/>
        </p:nvSpPr>
        <p:spPr>
          <a:xfrm>
            <a:off x="1307162" y="6497382"/>
            <a:ext cx="3164014" cy="2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2022 Kensington. All rights reserved.</a:t>
            </a:r>
          </a:p>
        </p:txBody>
      </p:sp>
      <p:cxnSp>
        <p:nvCxnSpPr>
          <p:cNvPr id="19" name="Straight Connector 6">
            <a:extLst>
              <a:ext uri="{FF2B5EF4-FFF2-40B4-BE49-F238E27FC236}">
                <a16:creationId xmlns:a16="http://schemas.microsoft.com/office/drawing/2014/main" id="{95DFF576-ECE8-DD43-BC6C-C3D7ED0441DF}"/>
              </a:ext>
            </a:extLst>
          </p:cNvPr>
          <p:cNvCxnSpPr>
            <a:cxnSpLocks/>
          </p:cNvCxnSpPr>
          <p:nvPr userDrawn="1"/>
        </p:nvCxnSpPr>
        <p:spPr>
          <a:xfrm>
            <a:off x="352128" y="6355234"/>
            <a:ext cx="11512245" cy="0"/>
          </a:xfrm>
          <a:prstGeom prst="line">
            <a:avLst/>
          </a:prstGeom>
          <a:ln w="12700">
            <a:solidFill>
              <a:srgbClr val="231F20"/>
            </a:solidFill>
          </a:ln>
        </p:spPr>
        <p:style>
          <a:lnRef idx="1">
            <a:schemeClr val="accent1"/>
          </a:lnRef>
          <a:fillRef idx="0">
            <a:schemeClr val="accent1"/>
          </a:fillRef>
          <a:effectRef idx="0">
            <a:schemeClr val="accent1"/>
          </a:effectRef>
          <a:fontRef idx="minor">
            <a:schemeClr val="tx1"/>
          </a:fontRef>
        </p:style>
      </p:cxnSp>
      <p:cxnSp>
        <p:nvCxnSpPr>
          <p:cNvPr id="20" name="Straight Connector 4">
            <a:extLst>
              <a:ext uri="{FF2B5EF4-FFF2-40B4-BE49-F238E27FC236}">
                <a16:creationId xmlns:a16="http://schemas.microsoft.com/office/drawing/2014/main" id="{A38AB1CB-CFC9-2142-A29E-2A0280106DB5}"/>
              </a:ext>
            </a:extLst>
          </p:cNvPr>
          <p:cNvCxnSpPr>
            <a:cxnSpLocks/>
          </p:cNvCxnSpPr>
          <p:nvPr userDrawn="1"/>
        </p:nvCxnSpPr>
        <p:spPr>
          <a:xfrm>
            <a:off x="1307162" y="6508506"/>
            <a:ext cx="0" cy="180000"/>
          </a:xfrm>
          <a:prstGeom prst="line">
            <a:avLst/>
          </a:prstGeom>
          <a:ln w="12700">
            <a:solidFill>
              <a:srgbClr val="1B1B1B"/>
            </a:solidFill>
          </a:ln>
        </p:spPr>
        <p:style>
          <a:lnRef idx="1">
            <a:schemeClr val="accent1"/>
          </a:lnRef>
          <a:fillRef idx="0">
            <a:schemeClr val="accent1"/>
          </a:fillRef>
          <a:effectRef idx="0">
            <a:schemeClr val="accent1"/>
          </a:effectRef>
          <a:fontRef idx="minor">
            <a:schemeClr val="tx1"/>
          </a:fontRef>
        </p:style>
      </p:cxnSp>
      <p:sp>
        <p:nvSpPr>
          <p:cNvPr id="35" name="Picture Placeholder 34">
            <a:extLst>
              <a:ext uri="{FF2B5EF4-FFF2-40B4-BE49-F238E27FC236}">
                <a16:creationId xmlns:a16="http://schemas.microsoft.com/office/drawing/2014/main" id="{45C85EB6-111F-D94C-A310-266519FDD66F}"/>
              </a:ext>
            </a:extLst>
          </p:cNvPr>
          <p:cNvSpPr>
            <a:spLocks noGrp="1"/>
          </p:cNvSpPr>
          <p:nvPr>
            <p:ph type="pic" sz="quarter" idx="12"/>
          </p:nvPr>
        </p:nvSpPr>
        <p:spPr>
          <a:xfrm>
            <a:off x="2408903" y="1395134"/>
            <a:ext cx="7325032" cy="3236912"/>
          </a:xfrm>
          <a:solidFill>
            <a:srgbClr val="0069A7"/>
          </a:solidFill>
        </p:spPr>
        <p:txBody>
          <a:bodyPr/>
          <a:lstStyle/>
          <a:p>
            <a:endParaRPr lang="en-US"/>
          </a:p>
        </p:txBody>
      </p:sp>
      <p:sp>
        <p:nvSpPr>
          <p:cNvPr id="30" name="Picture Placeholder 29">
            <a:extLst>
              <a:ext uri="{FF2B5EF4-FFF2-40B4-BE49-F238E27FC236}">
                <a16:creationId xmlns:a16="http://schemas.microsoft.com/office/drawing/2014/main" id="{F2E88B9C-8BD3-7845-82F3-2E0471332FC8}"/>
              </a:ext>
            </a:extLst>
          </p:cNvPr>
          <p:cNvSpPr>
            <a:spLocks noGrp="1"/>
          </p:cNvSpPr>
          <p:nvPr>
            <p:ph type="pic" sz="quarter" idx="10"/>
          </p:nvPr>
        </p:nvSpPr>
        <p:spPr>
          <a:xfrm>
            <a:off x="7122885" y="1395133"/>
            <a:ext cx="5060950" cy="3236909"/>
          </a:xfrm>
          <a:custGeom>
            <a:avLst/>
            <a:gdLst>
              <a:gd name="connsiteX0" fmla="*/ 0 w 5060950"/>
              <a:gd name="connsiteY0" fmla="*/ 0 h 3232150"/>
              <a:gd name="connsiteX1" fmla="*/ 5060950 w 5060950"/>
              <a:gd name="connsiteY1" fmla="*/ 0 h 3232150"/>
              <a:gd name="connsiteX2" fmla="*/ 5060950 w 5060950"/>
              <a:gd name="connsiteY2" fmla="*/ 3232150 h 3232150"/>
              <a:gd name="connsiteX3" fmla="*/ 0 w 5060950"/>
              <a:gd name="connsiteY3" fmla="*/ 3232150 h 3232150"/>
              <a:gd name="connsiteX4" fmla="*/ 0 w 5060950"/>
              <a:gd name="connsiteY4" fmla="*/ 0 h 3232150"/>
              <a:gd name="connsiteX0" fmla="*/ 2526891 w 5060950"/>
              <a:gd name="connsiteY0" fmla="*/ 9832 h 3232150"/>
              <a:gd name="connsiteX1" fmla="*/ 5060950 w 5060950"/>
              <a:gd name="connsiteY1" fmla="*/ 0 h 3232150"/>
              <a:gd name="connsiteX2" fmla="*/ 5060950 w 5060950"/>
              <a:gd name="connsiteY2" fmla="*/ 3232150 h 3232150"/>
              <a:gd name="connsiteX3" fmla="*/ 0 w 5060950"/>
              <a:gd name="connsiteY3" fmla="*/ 3232150 h 3232150"/>
              <a:gd name="connsiteX4" fmla="*/ 2526891 w 5060950"/>
              <a:gd name="connsiteY4" fmla="*/ 9832 h 3232150"/>
              <a:gd name="connsiteX0" fmla="*/ 2526891 w 5060950"/>
              <a:gd name="connsiteY0" fmla="*/ 734 h 3232150"/>
              <a:gd name="connsiteX1" fmla="*/ 5060950 w 5060950"/>
              <a:gd name="connsiteY1" fmla="*/ 0 h 3232150"/>
              <a:gd name="connsiteX2" fmla="*/ 5060950 w 5060950"/>
              <a:gd name="connsiteY2" fmla="*/ 3232150 h 3232150"/>
              <a:gd name="connsiteX3" fmla="*/ 0 w 5060950"/>
              <a:gd name="connsiteY3" fmla="*/ 3232150 h 3232150"/>
              <a:gd name="connsiteX4" fmla="*/ 2526891 w 5060950"/>
              <a:gd name="connsiteY4" fmla="*/ 734 h 323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950" h="3232150">
                <a:moveTo>
                  <a:pt x="2526891" y="734"/>
                </a:moveTo>
                <a:lnTo>
                  <a:pt x="5060950" y="0"/>
                </a:lnTo>
                <a:lnTo>
                  <a:pt x="5060950" y="3232150"/>
                </a:lnTo>
                <a:lnTo>
                  <a:pt x="0" y="3232150"/>
                </a:lnTo>
                <a:lnTo>
                  <a:pt x="2526891" y="734"/>
                </a:lnTo>
                <a:close/>
              </a:path>
            </a:pathLst>
          </a:custGeom>
          <a:solidFill>
            <a:srgbClr val="00D1FF"/>
          </a:solidFill>
        </p:spPr>
        <p:txBody>
          <a:bodyPr/>
          <a:lstStyle/>
          <a:p>
            <a:endParaRPr lang="en-US"/>
          </a:p>
        </p:txBody>
      </p:sp>
      <p:sp>
        <p:nvSpPr>
          <p:cNvPr id="33" name="Picture Placeholder 32">
            <a:extLst>
              <a:ext uri="{FF2B5EF4-FFF2-40B4-BE49-F238E27FC236}">
                <a16:creationId xmlns:a16="http://schemas.microsoft.com/office/drawing/2014/main" id="{382BC87D-2FAC-2747-BAA7-4FCCCA5B66E0}"/>
              </a:ext>
            </a:extLst>
          </p:cNvPr>
          <p:cNvSpPr>
            <a:spLocks noGrp="1"/>
          </p:cNvSpPr>
          <p:nvPr>
            <p:ph type="pic" sz="quarter" idx="11"/>
          </p:nvPr>
        </p:nvSpPr>
        <p:spPr>
          <a:xfrm>
            <a:off x="0" y="1395135"/>
            <a:ext cx="5069117" cy="3236908"/>
          </a:xfrm>
          <a:custGeom>
            <a:avLst/>
            <a:gdLst>
              <a:gd name="connsiteX0" fmla="*/ 0 w 5069117"/>
              <a:gd name="connsiteY0" fmla="*/ 0 h 3236912"/>
              <a:gd name="connsiteX1" fmla="*/ 5069117 w 5069117"/>
              <a:gd name="connsiteY1" fmla="*/ 0 h 3236912"/>
              <a:gd name="connsiteX2" fmla="*/ 5069117 w 5069117"/>
              <a:gd name="connsiteY2" fmla="*/ 3236912 h 3236912"/>
              <a:gd name="connsiteX3" fmla="*/ 0 w 5069117"/>
              <a:gd name="connsiteY3" fmla="*/ 3236912 h 3236912"/>
              <a:gd name="connsiteX4" fmla="*/ 0 w 5069117"/>
              <a:gd name="connsiteY4" fmla="*/ 0 h 3236912"/>
              <a:gd name="connsiteX0" fmla="*/ 0 w 5069117"/>
              <a:gd name="connsiteY0" fmla="*/ 0 h 3246744"/>
              <a:gd name="connsiteX1" fmla="*/ 5069117 w 5069117"/>
              <a:gd name="connsiteY1" fmla="*/ 0 h 3246744"/>
              <a:gd name="connsiteX2" fmla="*/ 2552059 w 5069117"/>
              <a:gd name="connsiteY2" fmla="*/ 3246744 h 3246744"/>
              <a:gd name="connsiteX3" fmla="*/ 0 w 5069117"/>
              <a:gd name="connsiteY3" fmla="*/ 3236912 h 3246744"/>
              <a:gd name="connsiteX4" fmla="*/ 0 w 5069117"/>
              <a:gd name="connsiteY4" fmla="*/ 0 h 324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9117" h="3246744">
                <a:moveTo>
                  <a:pt x="0" y="0"/>
                </a:moveTo>
                <a:lnTo>
                  <a:pt x="5069117" y="0"/>
                </a:lnTo>
                <a:lnTo>
                  <a:pt x="2552059" y="3246744"/>
                </a:lnTo>
                <a:lnTo>
                  <a:pt x="0" y="3236912"/>
                </a:lnTo>
                <a:lnTo>
                  <a:pt x="0" y="0"/>
                </a:lnTo>
                <a:close/>
              </a:path>
            </a:pathLst>
          </a:custGeom>
          <a:solidFill>
            <a:srgbClr val="00D1FF"/>
          </a:solidFill>
        </p:spPr>
        <p:txBody>
          <a:bodyPr/>
          <a:lstStyle/>
          <a:p>
            <a:endParaRPr lang="en-US"/>
          </a:p>
        </p:txBody>
      </p:sp>
      <p:sp>
        <p:nvSpPr>
          <p:cNvPr id="39" name="Text Placeholder 38">
            <a:extLst>
              <a:ext uri="{FF2B5EF4-FFF2-40B4-BE49-F238E27FC236}">
                <a16:creationId xmlns:a16="http://schemas.microsoft.com/office/drawing/2014/main" id="{257B0C58-13DE-D644-B309-3DFF90E93BC5}"/>
              </a:ext>
            </a:extLst>
          </p:cNvPr>
          <p:cNvSpPr>
            <a:spLocks noGrp="1"/>
          </p:cNvSpPr>
          <p:nvPr>
            <p:ph type="body" sz="quarter" idx="13"/>
          </p:nvPr>
        </p:nvSpPr>
        <p:spPr>
          <a:xfrm>
            <a:off x="676275" y="4752974"/>
            <a:ext cx="3162557" cy="560389"/>
          </a:xfrm>
        </p:spPr>
        <p:txBody>
          <a:bodyPr>
            <a:noAutofit/>
          </a:bodyPr>
          <a:lstStyle>
            <a:lvl1pPr marL="0" indent="0">
              <a:buNone/>
              <a:defRPr sz="2400">
                <a:solidFill>
                  <a:srgbClr val="0069A7"/>
                </a:solidFill>
              </a:defRPr>
            </a:lvl1pPr>
          </a:lstStyle>
          <a:p>
            <a:pPr lvl="0"/>
            <a:r>
              <a:rPr lang="en-US"/>
              <a:t>Click to edit Master</a:t>
            </a:r>
          </a:p>
        </p:txBody>
      </p:sp>
      <p:sp>
        <p:nvSpPr>
          <p:cNvPr id="41" name="Text Placeholder 40">
            <a:extLst>
              <a:ext uri="{FF2B5EF4-FFF2-40B4-BE49-F238E27FC236}">
                <a16:creationId xmlns:a16="http://schemas.microsoft.com/office/drawing/2014/main" id="{2B8DF2E0-30DB-DD44-9113-37D672B784DD}"/>
              </a:ext>
            </a:extLst>
          </p:cNvPr>
          <p:cNvSpPr>
            <a:spLocks noGrp="1"/>
          </p:cNvSpPr>
          <p:nvPr>
            <p:ph type="body" sz="quarter" idx="14"/>
          </p:nvPr>
        </p:nvSpPr>
        <p:spPr>
          <a:xfrm>
            <a:off x="676275" y="5313363"/>
            <a:ext cx="3162300" cy="881062"/>
          </a:xfrm>
        </p:spPr>
        <p:txBody>
          <a:bodyPr>
            <a:noAutofit/>
          </a:bodyPr>
          <a:lstStyle>
            <a:lvl1pPr marL="0" indent="0">
              <a:buNone/>
              <a:defRPr sz="1400">
                <a:solidFill>
                  <a:srgbClr val="003D5B"/>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a:t>
            </a:r>
          </a:p>
        </p:txBody>
      </p:sp>
    </p:spTree>
    <p:extLst>
      <p:ext uri="{BB962C8B-B14F-4D97-AF65-F5344CB8AC3E}">
        <p14:creationId xmlns:p14="http://schemas.microsoft.com/office/powerpoint/2010/main" val="354346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Blank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1DEF8-EA3A-43DA-ACA5-B750DE149F3C}"/>
              </a:ext>
            </a:extLst>
          </p:cNvPr>
          <p:cNvSpPr>
            <a:spLocks noGrp="1"/>
          </p:cNvSpPr>
          <p:nvPr>
            <p:ph type="title"/>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5" name="Rechteck 4">
            <a:extLst>
              <a:ext uri="{FF2B5EF4-FFF2-40B4-BE49-F238E27FC236}">
                <a16:creationId xmlns:a16="http://schemas.microsoft.com/office/drawing/2014/main" id="{F6007913-258F-FC4E-952B-61C1AF21D63E}"/>
              </a:ext>
            </a:extLst>
          </p:cNvPr>
          <p:cNvSpPr/>
          <p:nvPr userDrawn="1"/>
        </p:nvSpPr>
        <p:spPr>
          <a:xfrm>
            <a:off x="-16372" y="568885"/>
            <a:ext cx="542224" cy="278232"/>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 name="connsiteX0" fmla="*/ 1310640 w 1998894"/>
              <a:gd name="connsiteY0" fmla="*/ 6096 h 277978"/>
              <a:gd name="connsiteX1" fmla="*/ 1998894 w 1998894"/>
              <a:gd name="connsiteY1" fmla="*/ 0 h 277978"/>
              <a:gd name="connsiteX2" fmla="*/ 1830644 w 1998894"/>
              <a:gd name="connsiteY2" fmla="*/ 277978 h 277978"/>
              <a:gd name="connsiteX3" fmla="*/ 0 w 1998894"/>
              <a:gd name="connsiteY3" fmla="*/ 277978 h 277978"/>
              <a:gd name="connsiteX4" fmla="*/ 1310640 w 1998894"/>
              <a:gd name="connsiteY4" fmla="*/ 6096 h 277978"/>
              <a:gd name="connsiteX0" fmla="*/ 0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0 w 688254"/>
              <a:gd name="connsiteY4" fmla="*/ 6096 h 277978"/>
              <a:gd name="connsiteX0" fmla="*/ 237744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237744 w 688254"/>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65786 h 277978"/>
              <a:gd name="connsiteX4" fmla="*/ 0 w 450510"/>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6096 h 277978"/>
              <a:gd name="connsiteX0" fmla="*/ 0 w 450510"/>
              <a:gd name="connsiteY0" fmla="*/ 2921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2921 h 277978"/>
              <a:gd name="connsiteX0" fmla="*/ 0 w 450510"/>
              <a:gd name="connsiteY0" fmla="*/ 0 h 278232"/>
              <a:gd name="connsiteX1" fmla="*/ 450510 w 450510"/>
              <a:gd name="connsiteY1" fmla="*/ 254 h 278232"/>
              <a:gd name="connsiteX2" fmla="*/ 282260 w 450510"/>
              <a:gd name="connsiteY2" fmla="*/ 278232 h 278232"/>
              <a:gd name="connsiteX3" fmla="*/ 0 w 450510"/>
              <a:gd name="connsiteY3" fmla="*/ 278232 h 278232"/>
              <a:gd name="connsiteX4" fmla="*/ 0 w 450510"/>
              <a:gd name="connsiteY4" fmla="*/ 0 h 278232"/>
              <a:gd name="connsiteX0" fmla="*/ 0 w 549364"/>
              <a:gd name="connsiteY0" fmla="*/ 0 h 278232"/>
              <a:gd name="connsiteX1" fmla="*/ 549364 w 549364"/>
              <a:gd name="connsiteY1" fmla="*/ 254 h 278232"/>
              <a:gd name="connsiteX2" fmla="*/ 381114 w 549364"/>
              <a:gd name="connsiteY2" fmla="*/ 278232 h 278232"/>
              <a:gd name="connsiteX3" fmla="*/ 98854 w 549364"/>
              <a:gd name="connsiteY3" fmla="*/ 278232 h 278232"/>
              <a:gd name="connsiteX4" fmla="*/ 0 w 549364"/>
              <a:gd name="connsiteY4" fmla="*/ 0 h 278232"/>
              <a:gd name="connsiteX0" fmla="*/ 8238 w 557602"/>
              <a:gd name="connsiteY0" fmla="*/ 0 h 286470"/>
              <a:gd name="connsiteX1" fmla="*/ 557602 w 557602"/>
              <a:gd name="connsiteY1" fmla="*/ 254 h 286470"/>
              <a:gd name="connsiteX2" fmla="*/ 389352 w 557602"/>
              <a:gd name="connsiteY2" fmla="*/ 278232 h 286470"/>
              <a:gd name="connsiteX3" fmla="*/ 0 w 557602"/>
              <a:gd name="connsiteY3" fmla="*/ 286470 h 286470"/>
              <a:gd name="connsiteX4" fmla="*/ 8238 w 557602"/>
              <a:gd name="connsiteY4" fmla="*/ 0 h 286470"/>
              <a:gd name="connsiteX0" fmla="*/ 18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888 w 551252"/>
              <a:gd name="connsiteY4" fmla="*/ 0 h 286470"/>
              <a:gd name="connsiteX0" fmla="*/ 145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4588 w 551252"/>
              <a:gd name="connsiteY4" fmla="*/ 0 h 286470"/>
              <a:gd name="connsiteX0" fmla="*/ 1888 w 538552"/>
              <a:gd name="connsiteY0" fmla="*/ 0 h 289645"/>
              <a:gd name="connsiteX1" fmla="*/ 538552 w 538552"/>
              <a:gd name="connsiteY1" fmla="*/ 254 h 289645"/>
              <a:gd name="connsiteX2" fmla="*/ 370302 w 538552"/>
              <a:gd name="connsiteY2" fmla="*/ 278232 h 289645"/>
              <a:gd name="connsiteX3" fmla="*/ 0 w 538552"/>
              <a:gd name="connsiteY3" fmla="*/ 289645 h 289645"/>
              <a:gd name="connsiteX4" fmla="*/ 1888 w 538552"/>
              <a:gd name="connsiteY4" fmla="*/ 0 h 289645"/>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1284 h 278232"/>
              <a:gd name="connsiteX4" fmla="*/ 5560 w 542224"/>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4957 h 278232"/>
              <a:gd name="connsiteX4" fmla="*/ 5560 w 542224"/>
              <a:gd name="connsiteY4" fmla="*/ 0 h 278232"/>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8132 h 278232"/>
              <a:gd name="connsiteX4" fmla="*/ 2385 w 539049"/>
              <a:gd name="connsiteY4" fmla="*/ 0 h 278232"/>
              <a:gd name="connsiteX0" fmla="*/ 2385 w 539049"/>
              <a:gd name="connsiteY0" fmla="*/ 0 h 281307"/>
              <a:gd name="connsiteX1" fmla="*/ 539049 w 539049"/>
              <a:gd name="connsiteY1" fmla="*/ 254 h 281307"/>
              <a:gd name="connsiteX2" fmla="*/ 370799 w 539049"/>
              <a:gd name="connsiteY2" fmla="*/ 278232 h 281307"/>
              <a:gd name="connsiteX3" fmla="*/ 0 w 539049"/>
              <a:gd name="connsiteY3" fmla="*/ 281307 h 281307"/>
              <a:gd name="connsiteX4" fmla="*/ 2385 w 539049"/>
              <a:gd name="connsiteY4" fmla="*/ 0 h 281307"/>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4957 h 278232"/>
              <a:gd name="connsiteX4" fmla="*/ 2385 w 539049"/>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8132 h 278232"/>
              <a:gd name="connsiteX4" fmla="*/ 5560 w 542224"/>
              <a:gd name="connsiteY4" fmla="*/ 0 h 27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24" h="278232">
                <a:moveTo>
                  <a:pt x="5560" y="0"/>
                </a:moveTo>
                <a:lnTo>
                  <a:pt x="542224" y="254"/>
                </a:lnTo>
                <a:lnTo>
                  <a:pt x="373974" y="278232"/>
                </a:lnTo>
                <a:lnTo>
                  <a:pt x="0" y="278132"/>
                </a:lnTo>
                <a:cubicBezTo>
                  <a:pt x="629" y="182642"/>
                  <a:pt x="4931" y="95490"/>
                  <a:pt x="5560" y="0"/>
                </a:cubicBez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pic>
        <p:nvPicPr>
          <p:cNvPr id="16" name="Picture 7">
            <a:extLst>
              <a:ext uri="{FF2B5EF4-FFF2-40B4-BE49-F238E27FC236}">
                <a16:creationId xmlns:a16="http://schemas.microsoft.com/office/drawing/2014/main" id="{412B03F6-C436-1B42-8EB5-7DFE90C342D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2220" y="6523544"/>
            <a:ext cx="869565" cy="189282"/>
          </a:xfrm>
          <a:prstGeom prst="rect">
            <a:avLst/>
          </a:prstGeom>
        </p:spPr>
      </p:pic>
      <p:sp>
        <p:nvSpPr>
          <p:cNvPr id="17" name="TextBox 6">
            <a:extLst>
              <a:ext uri="{FF2B5EF4-FFF2-40B4-BE49-F238E27FC236}">
                <a16:creationId xmlns:a16="http://schemas.microsoft.com/office/drawing/2014/main" id="{EAD612F3-7700-FC49-B161-0927812F1581}"/>
              </a:ext>
            </a:extLst>
          </p:cNvPr>
          <p:cNvSpPr txBox="1"/>
          <p:nvPr userDrawn="1"/>
        </p:nvSpPr>
        <p:spPr>
          <a:xfrm>
            <a:off x="11413456" y="6497382"/>
            <a:ext cx="481328" cy="215444"/>
          </a:xfrm>
          <a:prstGeom prst="rect">
            <a:avLst/>
          </a:prstGeom>
          <a:noFill/>
        </p:spPr>
        <p:txBody>
          <a:bodyPr wrap="square" rtlCol="0">
            <a:spAutoFit/>
          </a:bodyPr>
          <a:lstStyle/>
          <a:p>
            <a:pPr algn="ctr"/>
            <a:fld id="{9AD714F2-AB70-354C-9A76-74FD1EDD8D25}" type="slidenum">
              <a:rPr lang="en-US" sz="800" b="0" i="0" smtClean="0">
                <a:solidFill>
                  <a:srgbClr val="231F20"/>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800" b="0" i="0" dirty="0">
              <a:solidFill>
                <a:srgbClr val="231F2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Footer Placeholder 14">
            <a:extLst>
              <a:ext uri="{FF2B5EF4-FFF2-40B4-BE49-F238E27FC236}">
                <a16:creationId xmlns:a16="http://schemas.microsoft.com/office/drawing/2014/main" id="{220303A6-D4F6-1642-9AB1-C53F90EB6514}"/>
              </a:ext>
            </a:extLst>
          </p:cNvPr>
          <p:cNvSpPr txBox="1">
            <a:spLocks/>
          </p:cNvSpPr>
          <p:nvPr userDrawn="1"/>
        </p:nvSpPr>
        <p:spPr>
          <a:xfrm>
            <a:off x="1307162" y="6497382"/>
            <a:ext cx="3164014" cy="2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2022 Kensington. All rights reserved.</a:t>
            </a:r>
          </a:p>
        </p:txBody>
      </p:sp>
      <p:cxnSp>
        <p:nvCxnSpPr>
          <p:cNvPr id="19" name="Straight Connector 6">
            <a:extLst>
              <a:ext uri="{FF2B5EF4-FFF2-40B4-BE49-F238E27FC236}">
                <a16:creationId xmlns:a16="http://schemas.microsoft.com/office/drawing/2014/main" id="{95DFF576-ECE8-DD43-BC6C-C3D7ED0441DF}"/>
              </a:ext>
            </a:extLst>
          </p:cNvPr>
          <p:cNvCxnSpPr>
            <a:cxnSpLocks/>
          </p:cNvCxnSpPr>
          <p:nvPr userDrawn="1"/>
        </p:nvCxnSpPr>
        <p:spPr>
          <a:xfrm>
            <a:off x="352128" y="6355234"/>
            <a:ext cx="11512245" cy="0"/>
          </a:xfrm>
          <a:prstGeom prst="line">
            <a:avLst/>
          </a:prstGeom>
          <a:ln w="12700">
            <a:solidFill>
              <a:srgbClr val="231F20"/>
            </a:solidFill>
          </a:ln>
        </p:spPr>
        <p:style>
          <a:lnRef idx="1">
            <a:schemeClr val="accent1"/>
          </a:lnRef>
          <a:fillRef idx="0">
            <a:schemeClr val="accent1"/>
          </a:fillRef>
          <a:effectRef idx="0">
            <a:schemeClr val="accent1"/>
          </a:effectRef>
          <a:fontRef idx="minor">
            <a:schemeClr val="tx1"/>
          </a:fontRef>
        </p:style>
      </p:cxnSp>
      <p:cxnSp>
        <p:nvCxnSpPr>
          <p:cNvPr id="20" name="Straight Connector 4">
            <a:extLst>
              <a:ext uri="{FF2B5EF4-FFF2-40B4-BE49-F238E27FC236}">
                <a16:creationId xmlns:a16="http://schemas.microsoft.com/office/drawing/2014/main" id="{A38AB1CB-CFC9-2142-A29E-2A0280106DB5}"/>
              </a:ext>
            </a:extLst>
          </p:cNvPr>
          <p:cNvCxnSpPr>
            <a:cxnSpLocks/>
          </p:cNvCxnSpPr>
          <p:nvPr userDrawn="1"/>
        </p:nvCxnSpPr>
        <p:spPr>
          <a:xfrm>
            <a:off x="1307162" y="6508506"/>
            <a:ext cx="0" cy="180000"/>
          </a:xfrm>
          <a:prstGeom prst="line">
            <a:avLst/>
          </a:prstGeom>
          <a:ln w="12700">
            <a:solidFill>
              <a:srgbClr val="1B1B1B"/>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F2E88B9C-8BD3-7845-82F3-2E0471332FC8}"/>
              </a:ext>
            </a:extLst>
          </p:cNvPr>
          <p:cNvSpPr>
            <a:spLocks noGrp="1"/>
          </p:cNvSpPr>
          <p:nvPr>
            <p:ph type="pic" sz="quarter" idx="10"/>
          </p:nvPr>
        </p:nvSpPr>
        <p:spPr>
          <a:xfrm>
            <a:off x="7348878" y="748611"/>
            <a:ext cx="4848292" cy="2640858"/>
          </a:xfrm>
          <a:custGeom>
            <a:avLst/>
            <a:gdLst>
              <a:gd name="connsiteX0" fmla="*/ 0 w 5060950"/>
              <a:gd name="connsiteY0" fmla="*/ 0 h 3232150"/>
              <a:gd name="connsiteX1" fmla="*/ 5060950 w 5060950"/>
              <a:gd name="connsiteY1" fmla="*/ 0 h 3232150"/>
              <a:gd name="connsiteX2" fmla="*/ 5060950 w 5060950"/>
              <a:gd name="connsiteY2" fmla="*/ 3232150 h 3232150"/>
              <a:gd name="connsiteX3" fmla="*/ 0 w 5060950"/>
              <a:gd name="connsiteY3" fmla="*/ 3232150 h 3232150"/>
              <a:gd name="connsiteX4" fmla="*/ 0 w 5060950"/>
              <a:gd name="connsiteY4" fmla="*/ 0 h 3232150"/>
              <a:gd name="connsiteX0" fmla="*/ 2526891 w 5060950"/>
              <a:gd name="connsiteY0" fmla="*/ 9832 h 3232150"/>
              <a:gd name="connsiteX1" fmla="*/ 5060950 w 5060950"/>
              <a:gd name="connsiteY1" fmla="*/ 0 h 3232150"/>
              <a:gd name="connsiteX2" fmla="*/ 5060950 w 5060950"/>
              <a:gd name="connsiteY2" fmla="*/ 3232150 h 3232150"/>
              <a:gd name="connsiteX3" fmla="*/ 0 w 5060950"/>
              <a:gd name="connsiteY3" fmla="*/ 3232150 h 3232150"/>
              <a:gd name="connsiteX4" fmla="*/ 2526891 w 5060950"/>
              <a:gd name="connsiteY4" fmla="*/ 9832 h 3232150"/>
              <a:gd name="connsiteX0" fmla="*/ 2526891 w 5060950"/>
              <a:gd name="connsiteY0" fmla="*/ 734 h 3232150"/>
              <a:gd name="connsiteX1" fmla="*/ 5060950 w 5060950"/>
              <a:gd name="connsiteY1" fmla="*/ 0 h 3232150"/>
              <a:gd name="connsiteX2" fmla="*/ 5060950 w 5060950"/>
              <a:gd name="connsiteY2" fmla="*/ 3232150 h 3232150"/>
              <a:gd name="connsiteX3" fmla="*/ 0 w 5060950"/>
              <a:gd name="connsiteY3" fmla="*/ 3232150 h 3232150"/>
              <a:gd name="connsiteX4" fmla="*/ 2526891 w 5060950"/>
              <a:gd name="connsiteY4" fmla="*/ 734 h 3232150"/>
              <a:gd name="connsiteX0" fmla="*/ 2526891 w 5971683"/>
              <a:gd name="connsiteY0" fmla="*/ 734 h 3232150"/>
              <a:gd name="connsiteX1" fmla="*/ 5971683 w 5971683"/>
              <a:gd name="connsiteY1" fmla="*/ 0 h 3232150"/>
              <a:gd name="connsiteX2" fmla="*/ 5060950 w 5971683"/>
              <a:gd name="connsiteY2" fmla="*/ 3232150 h 3232150"/>
              <a:gd name="connsiteX3" fmla="*/ 0 w 5971683"/>
              <a:gd name="connsiteY3" fmla="*/ 3232150 h 3232150"/>
              <a:gd name="connsiteX4" fmla="*/ 2526891 w 5971683"/>
              <a:gd name="connsiteY4" fmla="*/ 734 h 3232150"/>
              <a:gd name="connsiteX0" fmla="*/ 2526891 w 6029815"/>
              <a:gd name="connsiteY0" fmla="*/ 734 h 3241825"/>
              <a:gd name="connsiteX1" fmla="*/ 5971683 w 6029815"/>
              <a:gd name="connsiteY1" fmla="*/ 0 h 3241825"/>
              <a:gd name="connsiteX2" fmla="*/ 6029815 w 6029815"/>
              <a:gd name="connsiteY2" fmla="*/ 3241825 h 3241825"/>
              <a:gd name="connsiteX3" fmla="*/ 0 w 6029815"/>
              <a:gd name="connsiteY3" fmla="*/ 3232150 h 3241825"/>
              <a:gd name="connsiteX4" fmla="*/ 2526891 w 6029815"/>
              <a:gd name="connsiteY4" fmla="*/ 734 h 3241825"/>
              <a:gd name="connsiteX0" fmla="*/ 2526891 w 5971683"/>
              <a:gd name="connsiteY0" fmla="*/ 734 h 3241825"/>
              <a:gd name="connsiteX1" fmla="*/ 5971683 w 5971683"/>
              <a:gd name="connsiteY1" fmla="*/ 0 h 3241825"/>
              <a:gd name="connsiteX2" fmla="*/ 5953762 w 5971683"/>
              <a:gd name="connsiteY2" fmla="*/ 3241825 h 3241825"/>
              <a:gd name="connsiteX3" fmla="*/ 0 w 5971683"/>
              <a:gd name="connsiteY3" fmla="*/ 3232150 h 3241825"/>
              <a:gd name="connsiteX4" fmla="*/ 2526891 w 5971683"/>
              <a:gd name="connsiteY4" fmla="*/ 734 h 3241825"/>
              <a:gd name="connsiteX0" fmla="*/ 2526891 w 5959007"/>
              <a:gd name="connsiteY0" fmla="*/ 0 h 3241091"/>
              <a:gd name="connsiteX1" fmla="*/ 5959007 w 5959007"/>
              <a:gd name="connsiteY1" fmla="*/ 3484 h 3241091"/>
              <a:gd name="connsiteX2" fmla="*/ 5953762 w 5959007"/>
              <a:gd name="connsiteY2" fmla="*/ 3241091 h 3241091"/>
              <a:gd name="connsiteX3" fmla="*/ 0 w 5959007"/>
              <a:gd name="connsiteY3" fmla="*/ 3231416 h 3241091"/>
              <a:gd name="connsiteX4" fmla="*/ 2526891 w 5959007"/>
              <a:gd name="connsiteY4" fmla="*/ 0 h 3241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9007" h="3241091">
                <a:moveTo>
                  <a:pt x="2526891" y="0"/>
                </a:moveTo>
                <a:lnTo>
                  <a:pt x="5959007" y="3484"/>
                </a:lnTo>
                <a:cubicBezTo>
                  <a:pt x="5953033" y="1084092"/>
                  <a:pt x="5959736" y="2160483"/>
                  <a:pt x="5953762" y="3241091"/>
                </a:cubicBezTo>
                <a:lnTo>
                  <a:pt x="0" y="3231416"/>
                </a:lnTo>
                <a:lnTo>
                  <a:pt x="2526891" y="0"/>
                </a:lnTo>
                <a:close/>
              </a:path>
            </a:pathLst>
          </a:custGeom>
          <a:solidFill>
            <a:srgbClr val="00D1FF"/>
          </a:solidFill>
        </p:spPr>
        <p:txBody>
          <a:bodyPr/>
          <a:lstStyle/>
          <a:p>
            <a:endParaRPr lang="en-US"/>
          </a:p>
        </p:txBody>
      </p:sp>
    </p:spTree>
    <p:extLst>
      <p:ext uri="{BB962C8B-B14F-4D97-AF65-F5344CB8AC3E}">
        <p14:creationId xmlns:p14="http://schemas.microsoft.com/office/powerpoint/2010/main" val="163777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FE6B40B6-81ED-4B8C-BB92-51624C3B894E}"/>
              </a:ext>
            </a:extLst>
          </p:cNvPr>
          <p:cNvSpPr>
            <a:spLocks noGrp="1"/>
          </p:cNvSpPr>
          <p:nvPr>
            <p:ph type="pic" sz="quarter" idx="10"/>
          </p:nvPr>
        </p:nvSpPr>
        <p:spPr>
          <a:xfrm>
            <a:off x="618247" y="1542523"/>
            <a:ext cx="4098588" cy="2984709"/>
          </a:xfrm>
          <a:custGeom>
            <a:avLst/>
            <a:gdLst>
              <a:gd name="connsiteX0" fmla="*/ 0 w 3048000"/>
              <a:gd name="connsiteY0" fmla="*/ 0 h 2286000"/>
              <a:gd name="connsiteX1" fmla="*/ 3048000 w 3048000"/>
              <a:gd name="connsiteY1" fmla="*/ 0 h 2286000"/>
              <a:gd name="connsiteX2" fmla="*/ 3048000 w 3048000"/>
              <a:gd name="connsiteY2" fmla="*/ 2286000 h 2286000"/>
              <a:gd name="connsiteX3" fmla="*/ 0 w 3048000"/>
              <a:gd name="connsiteY3" fmla="*/ 2286000 h 2286000"/>
              <a:gd name="connsiteX4" fmla="*/ 0 w 3048000"/>
              <a:gd name="connsiteY4" fmla="*/ 0 h 2286000"/>
              <a:gd name="connsiteX0" fmla="*/ 0 w 3048000"/>
              <a:gd name="connsiteY0" fmla="*/ 0 h 2286000"/>
              <a:gd name="connsiteX1" fmla="*/ 3048000 w 3048000"/>
              <a:gd name="connsiteY1" fmla="*/ 0 h 2286000"/>
              <a:gd name="connsiteX2" fmla="*/ 3048000 w 3048000"/>
              <a:gd name="connsiteY2" fmla="*/ 2286000 h 2286000"/>
              <a:gd name="connsiteX3" fmla="*/ 0 w 3048000"/>
              <a:gd name="connsiteY3" fmla="*/ 2286000 h 2286000"/>
              <a:gd name="connsiteX4" fmla="*/ 0 w 3048000"/>
              <a:gd name="connsiteY4" fmla="*/ 0 h 2286000"/>
              <a:gd name="connsiteX0" fmla="*/ 0 w 3048000"/>
              <a:gd name="connsiteY0" fmla="*/ 0 h 2298970"/>
              <a:gd name="connsiteX1" fmla="*/ 3048000 w 3048000"/>
              <a:gd name="connsiteY1" fmla="*/ 0 h 2298970"/>
              <a:gd name="connsiteX2" fmla="*/ 1971473 w 3048000"/>
              <a:gd name="connsiteY2" fmla="*/ 2298970 h 2298970"/>
              <a:gd name="connsiteX3" fmla="*/ 0 w 3048000"/>
              <a:gd name="connsiteY3" fmla="*/ 2286000 h 2298970"/>
              <a:gd name="connsiteX4" fmla="*/ 0 w 3048000"/>
              <a:gd name="connsiteY4" fmla="*/ 0 h 2298970"/>
              <a:gd name="connsiteX0" fmla="*/ 0 w 3048000"/>
              <a:gd name="connsiteY0" fmla="*/ 0 h 2286000"/>
              <a:gd name="connsiteX1" fmla="*/ 3048000 w 3048000"/>
              <a:gd name="connsiteY1" fmla="*/ 0 h 2286000"/>
              <a:gd name="connsiteX2" fmla="*/ 2282758 w 3048000"/>
              <a:gd name="connsiteY2" fmla="*/ 2260060 h 2286000"/>
              <a:gd name="connsiteX3" fmla="*/ 0 w 3048000"/>
              <a:gd name="connsiteY3" fmla="*/ 2286000 h 2286000"/>
              <a:gd name="connsiteX4" fmla="*/ 0 w 3048000"/>
              <a:gd name="connsiteY4" fmla="*/ 0 h 2286000"/>
              <a:gd name="connsiteX0" fmla="*/ 0 w 2957209"/>
              <a:gd name="connsiteY0" fmla="*/ 0 h 2286000"/>
              <a:gd name="connsiteX1" fmla="*/ 2957209 w 2957209"/>
              <a:gd name="connsiteY1" fmla="*/ 162127 h 2286000"/>
              <a:gd name="connsiteX2" fmla="*/ 2282758 w 2957209"/>
              <a:gd name="connsiteY2" fmla="*/ 2260060 h 2286000"/>
              <a:gd name="connsiteX3" fmla="*/ 0 w 2957209"/>
              <a:gd name="connsiteY3" fmla="*/ 2286000 h 2286000"/>
              <a:gd name="connsiteX4" fmla="*/ 0 w 2957209"/>
              <a:gd name="connsiteY4" fmla="*/ 0 h 2286000"/>
              <a:gd name="connsiteX0" fmla="*/ 0 w 3080426"/>
              <a:gd name="connsiteY0" fmla="*/ 0 h 2286000"/>
              <a:gd name="connsiteX1" fmla="*/ 3080426 w 3080426"/>
              <a:gd name="connsiteY1" fmla="*/ 32425 h 2286000"/>
              <a:gd name="connsiteX2" fmla="*/ 2282758 w 3080426"/>
              <a:gd name="connsiteY2" fmla="*/ 2260060 h 2286000"/>
              <a:gd name="connsiteX3" fmla="*/ 0 w 3080426"/>
              <a:gd name="connsiteY3" fmla="*/ 2286000 h 2286000"/>
              <a:gd name="connsiteX4" fmla="*/ 0 w 3080426"/>
              <a:gd name="connsiteY4" fmla="*/ 0 h 2286000"/>
              <a:gd name="connsiteX0" fmla="*/ 207523 w 3080426"/>
              <a:gd name="connsiteY0" fmla="*/ 214009 h 2253575"/>
              <a:gd name="connsiteX1" fmla="*/ 3080426 w 3080426"/>
              <a:gd name="connsiteY1" fmla="*/ 0 h 2253575"/>
              <a:gd name="connsiteX2" fmla="*/ 2282758 w 3080426"/>
              <a:gd name="connsiteY2" fmla="*/ 2227635 h 2253575"/>
              <a:gd name="connsiteX3" fmla="*/ 0 w 3080426"/>
              <a:gd name="connsiteY3" fmla="*/ 2253575 h 2253575"/>
              <a:gd name="connsiteX4" fmla="*/ 207523 w 3080426"/>
              <a:gd name="connsiteY4" fmla="*/ 214009 h 2253575"/>
              <a:gd name="connsiteX0" fmla="*/ 25940 w 3080426"/>
              <a:gd name="connsiteY0" fmla="*/ 0 h 2253575"/>
              <a:gd name="connsiteX1" fmla="*/ 3080426 w 3080426"/>
              <a:gd name="connsiteY1" fmla="*/ 0 h 2253575"/>
              <a:gd name="connsiteX2" fmla="*/ 2282758 w 3080426"/>
              <a:gd name="connsiteY2" fmla="*/ 2227635 h 2253575"/>
              <a:gd name="connsiteX3" fmla="*/ 0 w 3080426"/>
              <a:gd name="connsiteY3" fmla="*/ 2253575 h 2253575"/>
              <a:gd name="connsiteX4" fmla="*/ 25940 w 3080426"/>
              <a:gd name="connsiteY4" fmla="*/ 0 h 2253575"/>
              <a:gd name="connsiteX0" fmla="*/ 25940 w 3080426"/>
              <a:gd name="connsiteY0" fmla="*/ 0 h 2227635"/>
              <a:gd name="connsiteX1" fmla="*/ 3080426 w 3080426"/>
              <a:gd name="connsiteY1" fmla="*/ 0 h 2227635"/>
              <a:gd name="connsiteX2" fmla="*/ 2282758 w 3080426"/>
              <a:gd name="connsiteY2" fmla="*/ 2227635 h 2227635"/>
              <a:gd name="connsiteX3" fmla="*/ 0 w 3080426"/>
              <a:gd name="connsiteY3" fmla="*/ 2130358 h 2227635"/>
              <a:gd name="connsiteX4" fmla="*/ 25940 w 3080426"/>
              <a:gd name="connsiteY4" fmla="*/ 0 h 2227635"/>
              <a:gd name="connsiteX0" fmla="*/ 19455 w 3073941"/>
              <a:gd name="connsiteY0" fmla="*/ 0 h 2240605"/>
              <a:gd name="connsiteX1" fmla="*/ 3073941 w 3073941"/>
              <a:gd name="connsiteY1" fmla="*/ 0 h 2240605"/>
              <a:gd name="connsiteX2" fmla="*/ 2276273 w 3073941"/>
              <a:gd name="connsiteY2" fmla="*/ 2227635 h 2240605"/>
              <a:gd name="connsiteX3" fmla="*/ 0 w 3073941"/>
              <a:gd name="connsiteY3" fmla="*/ 2240605 h 2240605"/>
              <a:gd name="connsiteX4" fmla="*/ 19455 w 3073941"/>
              <a:gd name="connsiteY4" fmla="*/ 0 h 2240605"/>
              <a:gd name="connsiteX0" fmla="*/ 19455 w 3073941"/>
              <a:gd name="connsiteY0" fmla="*/ 0 h 2247090"/>
              <a:gd name="connsiteX1" fmla="*/ 3073941 w 3073941"/>
              <a:gd name="connsiteY1" fmla="*/ 0 h 2247090"/>
              <a:gd name="connsiteX2" fmla="*/ 2276273 w 3073941"/>
              <a:gd name="connsiteY2" fmla="*/ 2247090 h 2247090"/>
              <a:gd name="connsiteX3" fmla="*/ 0 w 3073941"/>
              <a:gd name="connsiteY3" fmla="*/ 2240605 h 2247090"/>
              <a:gd name="connsiteX4" fmla="*/ 19455 w 3073941"/>
              <a:gd name="connsiteY4" fmla="*/ 0 h 2247090"/>
              <a:gd name="connsiteX0" fmla="*/ 19455 w 3073941"/>
              <a:gd name="connsiteY0" fmla="*/ 0 h 2247090"/>
              <a:gd name="connsiteX1" fmla="*/ 3073941 w 3073941"/>
              <a:gd name="connsiteY1" fmla="*/ 0 h 2247090"/>
              <a:gd name="connsiteX2" fmla="*/ 2276273 w 3073941"/>
              <a:gd name="connsiteY2" fmla="*/ 2247090 h 2247090"/>
              <a:gd name="connsiteX3" fmla="*/ 0 w 3073941"/>
              <a:gd name="connsiteY3" fmla="*/ 2240605 h 2247090"/>
              <a:gd name="connsiteX4" fmla="*/ 19455 w 3073941"/>
              <a:gd name="connsiteY4" fmla="*/ 0 h 2247090"/>
              <a:gd name="connsiteX0" fmla="*/ 19455 w 3073941"/>
              <a:gd name="connsiteY0" fmla="*/ 0 h 2240605"/>
              <a:gd name="connsiteX1" fmla="*/ 3073941 w 3073941"/>
              <a:gd name="connsiteY1" fmla="*/ 0 h 2240605"/>
              <a:gd name="connsiteX2" fmla="*/ 2282758 w 3073941"/>
              <a:gd name="connsiteY2" fmla="*/ 2234120 h 2240605"/>
              <a:gd name="connsiteX3" fmla="*/ 0 w 3073941"/>
              <a:gd name="connsiteY3" fmla="*/ 2240605 h 2240605"/>
              <a:gd name="connsiteX4" fmla="*/ 19455 w 3073941"/>
              <a:gd name="connsiteY4" fmla="*/ 0 h 2240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941" h="2240605">
                <a:moveTo>
                  <a:pt x="19455" y="0"/>
                </a:moveTo>
                <a:lnTo>
                  <a:pt x="3073941" y="0"/>
                </a:lnTo>
                <a:lnTo>
                  <a:pt x="2282758" y="2234120"/>
                </a:lnTo>
                <a:lnTo>
                  <a:pt x="0" y="2240605"/>
                </a:lnTo>
                <a:lnTo>
                  <a:pt x="19455" y="0"/>
                </a:lnTo>
                <a:close/>
              </a:path>
            </a:pathLst>
          </a:custGeom>
          <a:solidFill>
            <a:schemeClr val="accent2"/>
          </a:solidFill>
        </p:spPr>
        <p:txBody>
          <a:bodyPr/>
          <a:lstStyle/>
          <a:p>
            <a:endParaRPr lang="en-US"/>
          </a:p>
        </p:txBody>
      </p:sp>
      <p:sp>
        <p:nvSpPr>
          <p:cNvPr id="3" name="Picture Placeholder 10">
            <a:extLst>
              <a:ext uri="{FF2B5EF4-FFF2-40B4-BE49-F238E27FC236}">
                <a16:creationId xmlns:a16="http://schemas.microsoft.com/office/drawing/2014/main" id="{8DD16BA3-94D7-4E2D-B853-68A060BAE5C8}"/>
              </a:ext>
            </a:extLst>
          </p:cNvPr>
          <p:cNvSpPr>
            <a:spLocks noGrp="1"/>
          </p:cNvSpPr>
          <p:nvPr>
            <p:ph type="pic" sz="quarter" idx="11"/>
          </p:nvPr>
        </p:nvSpPr>
        <p:spPr>
          <a:xfrm>
            <a:off x="3759200" y="1534219"/>
            <a:ext cx="4876800" cy="2993012"/>
          </a:xfrm>
          <a:prstGeom prst="parallelogram">
            <a:avLst>
              <a:gd name="adj" fmla="val 35961"/>
            </a:avLst>
          </a:prstGeom>
          <a:solidFill>
            <a:schemeClr val="accent4"/>
          </a:solidFill>
        </p:spPr>
        <p:txBody>
          <a:bodyPr/>
          <a:lstStyle/>
          <a:p>
            <a:endParaRPr lang="en-US"/>
          </a:p>
        </p:txBody>
      </p:sp>
      <p:sp>
        <p:nvSpPr>
          <p:cNvPr id="4" name="Picture Placeholder 12">
            <a:extLst>
              <a:ext uri="{FF2B5EF4-FFF2-40B4-BE49-F238E27FC236}">
                <a16:creationId xmlns:a16="http://schemas.microsoft.com/office/drawing/2014/main" id="{6D25B29F-7543-460D-99FD-4BB7CA404609}"/>
              </a:ext>
            </a:extLst>
          </p:cNvPr>
          <p:cNvSpPr>
            <a:spLocks noGrp="1"/>
          </p:cNvSpPr>
          <p:nvPr>
            <p:ph type="pic" sz="quarter" idx="12"/>
          </p:nvPr>
        </p:nvSpPr>
        <p:spPr>
          <a:xfrm>
            <a:off x="7721600" y="1533164"/>
            <a:ext cx="3962400" cy="2994427"/>
          </a:xfrm>
          <a:custGeom>
            <a:avLst/>
            <a:gdLst>
              <a:gd name="connsiteX0" fmla="*/ 0 w 2971800"/>
              <a:gd name="connsiteY0" fmla="*/ 0 h 2247900"/>
              <a:gd name="connsiteX1" fmla="*/ 2971800 w 2971800"/>
              <a:gd name="connsiteY1" fmla="*/ 0 h 2247900"/>
              <a:gd name="connsiteX2" fmla="*/ 2971800 w 2971800"/>
              <a:gd name="connsiteY2" fmla="*/ 2247900 h 2247900"/>
              <a:gd name="connsiteX3" fmla="*/ 0 w 2971800"/>
              <a:gd name="connsiteY3" fmla="*/ 2247900 h 2247900"/>
              <a:gd name="connsiteX4" fmla="*/ 0 w 2971800"/>
              <a:gd name="connsiteY4" fmla="*/ 0 h 2247900"/>
              <a:gd name="connsiteX0" fmla="*/ 791183 w 2971800"/>
              <a:gd name="connsiteY0" fmla="*/ 0 h 2247900"/>
              <a:gd name="connsiteX1" fmla="*/ 2971800 w 2971800"/>
              <a:gd name="connsiteY1" fmla="*/ 0 h 2247900"/>
              <a:gd name="connsiteX2" fmla="*/ 2971800 w 2971800"/>
              <a:gd name="connsiteY2" fmla="*/ 2247900 h 2247900"/>
              <a:gd name="connsiteX3" fmla="*/ 0 w 2971800"/>
              <a:gd name="connsiteY3" fmla="*/ 2247900 h 2247900"/>
              <a:gd name="connsiteX4" fmla="*/ 791183 w 2971800"/>
              <a:gd name="connsiteY4" fmla="*/ 0 h 2247900"/>
              <a:gd name="connsiteX0" fmla="*/ 791183 w 2971800"/>
              <a:gd name="connsiteY0" fmla="*/ 0 h 2247900"/>
              <a:gd name="connsiteX1" fmla="*/ 2971800 w 2971800"/>
              <a:gd name="connsiteY1" fmla="*/ 0 h 2247900"/>
              <a:gd name="connsiteX2" fmla="*/ 2971800 w 2971800"/>
              <a:gd name="connsiteY2" fmla="*/ 2247900 h 2247900"/>
              <a:gd name="connsiteX3" fmla="*/ 0 w 2971800"/>
              <a:gd name="connsiteY3" fmla="*/ 2247900 h 2247900"/>
              <a:gd name="connsiteX4" fmla="*/ 791183 w 2971800"/>
              <a:gd name="connsiteY4" fmla="*/ 0 h 224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800" h="2247900">
                <a:moveTo>
                  <a:pt x="791183" y="0"/>
                </a:moveTo>
                <a:lnTo>
                  <a:pt x="2971800" y="0"/>
                </a:lnTo>
                <a:lnTo>
                  <a:pt x="2971800" y="2247900"/>
                </a:lnTo>
                <a:lnTo>
                  <a:pt x="0" y="2247900"/>
                </a:lnTo>
                <a:lnTo>
                  <a:pt x="791183" y="0"/>
                </a:lnTo>
                <a:close/>
              </a:path>
            </a:pathLst>
          </a:custGeom>
          <a:solidFill>
            <a:schemeClr val="accent4">
              <a:lumMod val="20000"/>
              <a:lumOff val="80000"/>
            </a:schemeClr>
          </a:solidFill>
        </p:spPr>
        <p:txBody>
          <a:bodyPr/>
          <a:lstStyle/>
          <a:p>
            <a:endParaRPr lang="en-US"/>
          </a:p>
        </p:txBody>
      </p:sp>
    </p:spTree>
    <p:extLst>
      <p:ext uri="{BB962C8B-B14F-4D97-AF65-F5344CB8AC3E}">
        <p14:creationId xmlns:p14="http://schemas.microsoft.com/office/powerpoint/2010/main" val="427699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560B9704-5C39-4251-B7F4-B6412CAE956C}"/>
              </a:ext>
            </a:extLst>
          </p:cNvPr>
          <p:cNvSpPr/>
          <p:nvPr userDrawn="1"/>
        </p:nvSpPr>
        <p:spPr>
          <a:xfrm>
            <a:off x="4127202" y="-18612"/>
            <a:ext cx="8087617" cy="6903478"/>
          </a:xfrm>
          <a:custGeom>
            <a:avLst/>
            <a:gdLst>
              <a:gd name="connsiteX0" fmla="*/ 0 w 8662416"/>
              <a:gd name="connsiteY0" fmla="*/ 0 h 6855654"/>
              <a:gd name="connsiteX1" fmla="*/ 8662416 w 8662416"/>
              <a:gd name="connsiteY1" fmla="*/ 0 h 6855654"/>
              <a:gd name="connsiteX2" fmla="*/ 8662416 w 8662416"/>
              <a:gd name="connsiteY2" fmla="*/ 6855654 h 6855654"/>
              <a:gd name="connsiteX3" fmla="*/ 0 w 8662416"/>
              <a:gd name="connsiteY3" fmla="*/ 6855654 h 6855654"/>
              <a:gd name="connsiteX4" fmla="*/ 0 w 8662416"/>
              <a:gd name="connsiteY4" fmla="*/ 0 h 6855654"/>
              <a:gd name="connsiteX0" fmla="*/ 3255264 w 8662416"/>
              <a:gd name="connsiteY0" fmla="*/ 18288 h 6855654"/>
              <a:gd name="connsiteX1" fmla="*/ 8662416 w 8662416"/>
              <a:gd name="connsiteY1" fmla="*/ 0 h 6855654"/>
              <a:gd name="connsiteX2" fmla="*/ 8662416 w 8662416"/>
              <a:gd name="connsiteY2" fmla="*/ 6855654 h 6855654"/>
              <a:gd name="connsiteX3" fmla="*/ 0 w 8662416"/>
              <a:gd name="connsiteY3" fmla="*/ 6855654 h 6855654"/>
              <a:gd name="connsiteX4" fmla="*/ 3255264 w 8662416"/>
              <a:gd name="connsiteY4" fmla="*/ 18288 h 6855654"/>
              <a:gd name="connsiteX0" fmla="*/ 4078224 w 8662416"/>
              <a:gd name="connsiteY0" fmla="*/ 73152 h 6855654"/>
              <a:gd name="connsiteX1" fmla="*/ 8662416 w 8662416"/>
              <a:gd name="connsiteY1" fmla="*/ 0 h 6855654"/>
              <a:gd name="connsiteX2" fmla="*/ 8662416 w 8662416"/>
              <a:gd name="connsiteY2" fmla="*/ 6855654 h 6855654"/>
              <a:gd name="connsiteX3" fmla="*/ 0 w 8662416"/>
              <a:gd name="connsiteY3" fmla="*/ 6855654 h 6855654"/>
              <a:gd name="connsiteX4" fmla="*/ 4078224 w 8662416"/>
              <a:gd name="connsiteY4" fmla="*/ 73152 h 6855654"/>
              <a:gd name="connsiteX0" fmla="*/ 5120640 w 8662416"/>
              <a:gd name="connsiteY0" fmla="*/ 91440 h 6855654"/>
              <a:gd name="connsiteX1" fmla="*/ 8662416 w 8662416"/>
              <a:gd name="connsiteY1" fmla="*/ 0 h 6855654"/>
              <a:gd name="connsiteX2" fmla="*/ 8662416 w 8662416"/>
              <a:gd name="connsiteY2" fmla="*/ 6855654 h 6855654"/>
              <a:gd name="connsiteX3" fmla="*/ 0 w 8662416"/>
              <a:gd name="connsiteY3" fmla="*/ 6855654 h 6855654"/>
              <a:gd name="connsiteX4" fmla="*/ 5120640 w 8662416"/>
              <a:gd name="connsiteY4" fmla="*/ 91440 h 6855654"/>
              <a:gd name="connsiteX0" fmla="*/ 6894576 w 8662416"/>
              <a:gd name="connsiteY0" fmla="*/ 274320 h 6855654"/>
              <a:gd name="connsiteX1" fmla="*/ 8662416 w 8662416"/>
              <a:gd name="connsiteY1" fmla="*/ 0 h 6855654"/>
              <a:gd name="connsiteX2" fmla="*/ 8662416 w 8662416"/>
              <a:gd name="connsiteY2" fmla="*/ 6855654 h 6855654"/>
              <a:gd name="connsiteX3" fmla="*/ 0 w 8662416"/>
              <a:gd name="connsiteY3" fmla="*/ 6855654 h 6855654"/>
              <a:gd name="connsiteX4" fmla="*/ 6894576 w 8662416"/>
              <a:gd name="connsiteY4" fmla="*/ 274320 h 6855654"/>
              <a:gd name="connsiteX0" fmla="*/ 5486400 w 8662416"/>
              <a:gd name="connsiteY0" fmla="*/ 0 h 6855654"/>
              <a:gd name="connsiteX1" fmla="*/ 8662416 w 8662416"/>
              <a:gd name="connsiteY1" fmla="*/ 0 h 6855654"/>
              <a:gd name="connsiteX2" fmla="*/ 8662416 w 8662416"/>
              <a:gd name="connsiteY2" fmla="*/ 6855654 h 6855654"/>
              <a:gd name="connsiteX3" fmla="*/ 0 w 8662416"/>
              <a:gd name="connsiteY3" fmla="*/ 6855654 h 6855654"/>
              <a:gd name="connsiteX4" fmla="*/ 5486400 w 8662416"/>
              <a:gd name="connsiteY4" fmla="*/ 0 h 6855654"/>
              <a:gd name="connsiteX0" fmla="*/ 4791456 w 7967472"/>
              <a:gd name="connsiteY0" fmla="*/ 0 h 6855654"/>
              <a:gd name="connsiteX1" fmla="*/ 7967472 w 7967472"/>
              <a:gd name="connsiteY1" fmla="*/ 0 h 6855654"/>
              <a:gd name="connsiteX2" fmla="*/ 7967472 w 7967472"/>
              <a:gd name="connsiteY2" fmla="*/ 6855654 h 6855654"/>
              <a:gd name="connsiteX3" fmla="*/ 0 w 7967472"/>
              <a:gd name="connsiteY3" fmla="*/ 6855654 h 6855654"/>
              <a:gd name="connsiteX4" fmla="*/ 4791456 w 7967472"/>
              <a:gd name="connsiteY4" fmla="*/ 0 h 6855654"/>
              <a:gd name="connsiteX0" fmla="*/ 5358384 w 8534400"/>
              <a:gd name="connsiteY0" fmla="*/ 0 h 6873942"/>
              <a:gd name="connsiteX1" fmla="*/ 8534400 w 8534400"/>
              <a:gd name="connsiteY1" fmla="*/ 0 h 6873942"/>
              <a:gd name="connsiteX2" fmla="*/ 8534400 w 8534400"/>
              <a:gd name="connsiteY2" fmla="*/ 6855654 h 6873942"/>
              <a:gd name="connsiteX3" fmla="*/ 0 w 8534400"/>
              <a:gd name="connsiteY3" fmla="*/ 6873942 h 6873942"/>
              <a:gd name="connsiteX4" fmla="*/ 5358384 w 8534400"/>
              <a:gd name="connsiteY4" fmla="*/ 0 h 6873942"/>
              <a:gd name="connsiteX0" fmla="*/ 5358384 w 8570976"/>
              <a:gd name="connsiteY0" fmla="*/ 54864 h 6928806"/>
              <a:gd name="connsiteX1" fmla="*/ 8570976 w 8570976"/>
              <a:gd name="connsiteY1" fmla="*/ 0 h 6928806"/>
              <a:gd name="connsiteX2" fmla="*/ 8534400 w 8570976"/>
              <a:gd name="connsiteY2" fmla="*/ 6910518 h 6928806"/>
              <a:gd name="connsiteX3" fmla="*/ 0 w 8570976"/>
              <a:gd name="connsiteY3" fmla="*/ 6928806 h 6928806"/>
              <a:gd name="connsiteX4" fmla="*/ 5358384 w 8570976"/>
              <a:gd name="connsiteY4" fmla="*/ 54864 h 6928806"/>
              <a:gd name="connsiteX0" fmla="*/ 5449824 w 8570976"/>
              <a:gd name="connsiteY0" fmla="*/ 0 h 6965382"/>
              <a:gd name="connsiteX1" fmla="*/ 8570976 w 8570976"/>
              <a:gd name="connsiteY1" fmla="*/ 36576 h 6965382"/>
              <a:gd name="connsiteX2" fmla="*/ 8534400 w 8570976"/>
              <a:gd name="connsiteY2" fmla="*/ 6947094 h 6965382"/>
              <a:gd name="connsiteX3" fmla="*/ 0 w 8570976"/>
              <a:gd name="connsiteY3" fmla="*/ 6965382 h 6965382"/>
              <a:gd name="connsiteX4" fmla="*/ 5449824 w 8570976"/>
              <a:gd name="connsiteY4" fmla="*/ 0 h 6965382"/>
              <a:gd name="connsiteX0" fmla="*/ 5449824 w 8662416"/>
              <a:gd name="connsiteY0" fmla="*/ 0 h 7075110"/>
              <a:gd name="connsiteX1" fmla="*/ 8570976 w 8662416"/>
              <a:gd name="connsiteY1" fmla="*/ 36576 h 7075110"/>
              <a:gd name="connsiteX2" fmla="*/ 8662416 w 8662416"/>
              <a:gd name="connsiteY2" fmla="*/ 7075110 h 7075110"/>
              <a:gd name="connsiteX3" fmla="*/ 0 w 8662416"/>
              <a:gd name="connsiteY3" fmla="*/ 6965382 h 7075110"/>
              <a:gd name="connsiteX4" fmla="*/ 5449824 w 8662416"/>
              <a:gd name="connsiteY4" fmla="*/ 0 h 7075110"/>
              <a:gd name="connsiteX0" fmla="*/ 5559552 w 8772144"/>
              <a:gd name="connsiteY0" fmla="*/ 0 h 7093398"/>
              <a:gd name="connsiteX1" fmla="*/ 8680704 w 8772144"/>
              <a:gd name="connsiteY1" fmla="*/ 36576 h 7093398"/>
              <a:gd name="connsiteX2" fmla="*/ 8772144 w 8772144"/>
              <a:gd name="connsiteY2" fmla="*/ 7075110 h 7093398"/>
              <a:gd name="connsiteX3" fmla="*/ 0 w 8772144"/>
              <a:gd name="connsiteY3" fmla="*/ 7093398 h 7093398"/>
              <a:gd name="connsiteX4" fmla="*/ 5559552 w 8772144"/>
              <a:gd name="connsiteY4" fmla="*/ 0 h 7093398"/>
              <a:gd name="connsiteX0" fmla="*/ 5502908 w 8772144"/>
              <a:gd name="connsiteY0" fmla="*/ 36252 h 7056822"/>
              <a:gd name="connsiteX1" fmla="*/ 8680704 w 8772144"/>
              <a:gd name="connsiteY1" fmla="*/ 0 h 7056822"/>
              <a:gd name="connsiteX2" fmla="*/ 8772144 w 8772144"/>
              <a:gd name="connsiteY2" fmla="*/ 7038534 h 7056822"/>
              <a:gd name="connsiteX3" fmla="*/ 0 w 8772144"/>
              <a:gd name="connsiteY3" fmla="*/ 7056822 h 7056822"/>
              <a:gd name="connsiteX4" fmla="*/ 5502908 w 8772144"/>
              <a:gd name="connsiteY4" fmla="*/ 36252 h 7056822"/>
              <a:gd name="connsiteX0" fmla="*/ 5502908 w 8772144"/>
              <a:gd name="connsiteY0" fmla="*/ 0 h 7020570"/>
              <a:gd name="connsiteX1" fmla="*/ 8656428 w 8772144"/>
              <a:gd name="connsiteY1" fmla="*/ 52760 h 7020570"/>
              <a:gd name="connsiteX2" fmla="*/ 8772144 w 8772144"/>
              <a:gd name="connsiteY2" fmla="*/ 7002282 h 7020570"/>
              <a:gd name="connsiteX3" fmla="*/ 0 w 8772144"/>
              <a:gd name="connsiteY3" fmla="*/ 7020570 h 7020570"/>
              <a:gd name="connsiteX4" fmla="*/ 5502908 w 8772144"/>
              <a:gd name="connsiteY4" fmla="*/ 0 h 7020570"/>
              <a:gd name="connsiteX0" fmla="*/ 5502908 w 8772144"/>
              <a:gd name="connsiteY0" fmla="*/ 0 h 7020570"/>
              <a:gd name="connsiteX1" fmla="*/ 8664520 w 8772144"/>
              <a:gd name="connsiteY1" fmla="*/ 4208 h 7020570"/>
              <a:gd name="connsiteX2" fmla="*/ 8772144 w 8772144"/>
              <a:gd name="connsiteY2" fmla="*/ 7002282 h 7020570"/>
              <a:gd name="connsiteX3" fmla="*/ 0 w 8772144"/>
              <a:gd name="connsiteY3" fmla="*/ 7020570 h 7020570"/>
              <a:gd name="connsiteX4" fmla="*/ 5502908 w 8772144"/>
              <a:gd name="connsiteY4" fmla="*/ 0 h 7020570"/>
              <a:gd name="connsiteX0" fmla="*/ 5502908 w 8664520"/>
              <a:gd name="connsiteY0" fmla="*/ 0 h 7020570"/>
              <a:gd name="connsiteX1" fmla="*/ 8664520 w 8664520"/>
              <a:gd name="connsiteY1" fmla="*/ 4208 h 7020570"/>
              <a:gd name="connsiteX2" fmla="*/ 8594119 w 8664520"/>
              <a:gd name="connsiteY2" fmla="*/ 6921361 h 7020570"/>
              <a:gd name="connsiteX3" fmla="*/ 0 w 8664520"/>
              <a:gd name="connsiteY3" fmla="*/ 7020570 h 7020570"/>
              <a:gd name="connsiteX4" fmla="*/ 5502908 w 8664520"/>
              <a:gd name="connsiteY4" fmla="*/ 0 h 7020570"/>
              <a:gd name="connsiteX0" fmla="*/ 5502908 w 8666948"/>
              <a:gd name="connsiteY0" fmla="*/ 0 h 7020570"/>
              <a:gd name="connsiteX1" fmla="*/ 8664520 w 8666948"/>
              <a:gd name="connsiteY1" fmla="*/ 4208 h 7020570"/>
              <a:gd name="connsiteX2" fmla="*/ 8666948 w 8666948"/>
              <a:gd name="connsiteY2" fmla="*/ 6880901 h 7020570"/>
              <a:gd name="connsiteX3" fmla="*/ 0 w 8666948"/>
              <a:gd name="connsiteY3" fmla="*/ 7020570 h 7020570"/>
              <a:gd name="connsiteX4" fmla="*/ 5502908 w 8666948"/>
              <a:gd name="connsiteY4" fmla="*/ 0 h 7020570"/>
              <a:gd name="connsiteX0" fmla="*/ 5397711 w 8561751"/>
              <a:gd name="connsiteY0" fmla="*/ 0 h 6899189"/>
              <a:gd name="connsiteX1" fmla="*/ 8559323 w 8561751"/>
              <a:gd name="connsiteY1" fmla="*/ 4208 h 6899189"/>
              <a:gd name="connsiteX2" fmla="*/ 8561751 w 8561751"/>
              <a:gd name="connsiteY2" fmla="*/ 6880901 h 6899189"/>
              <a:gd name="connsiteX3" fmla="*/ 0 w 8561751"/>
              <a:gd name="connsiteY3" fmla="*/ 6899189 h 6899189"/>
              <a:gd name="connsiteX4" fmla="*/ 5397711 w 8561751"/>
              <a:gd name="connsiteY4" fmla="*/ 0 h 6899189"/>
              <a:gd name="connsiteX0" fmla="*/ 5397711 w 8561751"/>
              <a:gd name="connsiteY0" fmla="*/ 0 h 6899189"/>
              <a:gd name="connsiteX1" fmla="*/ 7802968 w 8561751"/>
              <a:gd name="connsiteY1" fmla="*/ 4208 h 6899189"/>
              <a:gd name="connsiteX2" fmla="*/ 8561751 w 8561751"/>
              <a:gd name="connsiteY2" fmla="*/ 6880901 h 6899189"/>
              <a:gd name="connsiteX3" fmla="*/ 0 w 8561751"/>
              <a:gd name="connsiteY3" fmla="*/ 6899189 h 6899189"/>
              <a:gd name="connsiteX4" fmla="*/ 5397711 w 8561751"/>
              <a:gd name="connsiteY4" fmla="*/ 0 h 6899189"/>
              <a:gd name="connsiteX0" fmla="*/ 5397711 w 8561751"/>
              <a:gd name="connsiteY0" fmla="*/ 0 h 6899189"/>
              <a:gd name="connsiteX1" fmla="*/ 8073901 w 8561751"/>
              <a:gd name="connsiteY1" fmla="*/ 15497 h 6899189"/>
              <a:gd name="connsiteX2" fmla="*/ 8561751 w 8561751"/>
              <a:gd name="connsiteY2" fmla="*/ 6880901 h 6899189"/>
              <a:gd name="connsiteX3" fmla="*/ 0 w 8561751"/>
              <a:gd name="connsiteY3" fmla="*/ 6899189 h 6899189"/>
              <a:gd name="connsiteX4" fmla="*/ 5397711 w 8561751"/>
              <a:gd name="connsiteY4" fmla="*/ 0 h 6899189"/>
              <a:gd name="connsiteX0" fmla="*/ 5397711 w 8073945"/>
              <a:gd name="connsiteY0" fmla="*/ 0 h 6899189"/>
              <a:gd name="connsiteX1" fmla="*/ 8073901 w 8073945"/>
              <a:gd name="connsiteY1" fmla="*/ 15497 h 6899189"/>
              <a:gd name="connsiteX2" fmla="*/ 8065040 w 8073945"/>
              <a:gd name="connsiteY2" fmla="*/ 6892189 h 6899189"/>
              <a:gd name="connsiteX3" fmla="*/ 0 w 8073945"/>
              <a:gd name="connsiteY3" fmla="*/ 6899189 h 6899189"/>
              <a:gd name="connsiteX4" fmla="*/ 5397711 w 8073945"/>
              <a:gd name="connsiteY4" fmla="*/ 0 h 6899189"/>
              <a:gd name="connsiteX0" fmla="*/ 5397711 w 8073908"/>
              <a:gd name="connsiteY0" fmla="*/ 0 h 6899189"/>
              <a:gd name="connsiteX1" fmla="*/ 8073901 w 8073908"/>
              <a:gd name="connsiteY1" fmla="*/ 15497 h 6899189"/>
              <a:gd name="connsiteX2" fmla="*/ 8008595 w 8073908"/>
              <a:gd name="connsiteY2" fmla="*/ 6892189 h 6899189"/>
              <a:gd name="connsiteX3" fmla="*/ 0 w 8073908"/>
              <a:gd name="connsiteY3" fmla="*/ 6899189 h 6899189"/>
              <a:gd name="connsiteX4" fmla="*/ 5397711 w 8073908"/>
              <a:gd name="connsiteY4" fmla="*/ 0 h 6899189"/>
              <a:gd name="connsiteX0" fmla="*/ 5397711 w 8087617"/>
              <a:gd name="connsiteY0" fmla="*/ 0 h 6903478"/>
              <a:gd name="connsiteX1" fmla="*/ 8073901 w 8087617"/>
              <a:gd name="connsiteY1" fmla="*/ 15497 h 6903478"/>
              <a:gd name="connsiteX2" fmla="*/ 8087617 w 8087617"/>
              <a:gd name="connsiteY2" fmla="*/ 6903478 h 6903478"/>
              <a:gd name="connsiteX3" fmla="*/ 0 w 8087617"/>
              <a:gd name="connsiteY3" fmla="*/ 6899189 h 6903478"/>
              <a:gd name="connsiteX4" fmla="*/ 5397711 w 8087617"/>
              <a:gd name="connsiteY4" fmla="*/ 0 h 690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617" h="6903478">
                <a:moveTo>
                  <a:pt x="5397711" y="0"/>
                </a:moveTo>
                <a:lnTo>
                  <a:pt x="8073901" y="15497"/>
                </a:lnTo>
                <a:cubicBezTo>
                  <a:pt x="8074710" y="2307728"/>
                  <a:pt x="8086808" y="4611247"/>
                  <a:pt x="8087617" y="6903478"/>
                </a:cubicBezTo>
                <a:lnTo>
                  <a:pt x="0" y="6899189"/>
                </a:lnTo>
                <a:lnTo>
                  <a:pt x="5397711" y="0"/>
                </a:lnTo>
                <a:close/>
              </a:path>
            </a:pathLst>
          </a:cu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b="0" i="0" dirty="0">
              <a:latin typeface="Open Sans Light" panose="020B0306030504020204" pitchFamily="34" charset="0"/>
            </a:endParaRPr>
          </a:p>
        </p:txBody>
      </p:sp>
      <p:pic>
        <p:nvPicPr>
          <p:cNvPr id="4" name="Grafik 2">
            <a:extLst>
              <a:ext uri="{FF2B5EF4-FFF2-40B4-BE49-F238E27FC236}">
                <a16:creationId xmlns:a16="http://schemas.microsoft.com/office/drawing/2014/main" id="{2FD9FB32-1D54-4882-B17C-803F1685F0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965" y="503621"/>
            <a:ext cx="2087380" cy="454052"/>
          </a:xfrm>
          <a:prstGeom prst="rect">
            <a:avLst/>
          </a:prstGeom>
        </p:spPr>
      </p:pic>
      <p:sp>
        <p:nvSpPr>
          <p:cNvPr id="5" name="Rechteck 4">
            <a:extLst>
              <a:ext uri="{FF2B5EF4-FFF2-40B4-BE49-F238E27FC236}">
                <a16:creationId xmlns:a16="http://schemas.microsoft.com/office/drawing/2014/main" id="{591D9A1D-24BF-4A1B-9AFE-D04EEA83B4C6}"/>
              </a:ext>
            </a:extLst>
          </p:cNvPr>
          <p:cNvSpPr/>
          <p:nvPr userDrawn="1"/>
        </p:nvSpPr>
        <p:spPr>
          <a:xfrm>
            <a:off x="628942" y="4004389"/>
            <a:ext cx="1998894" cy="277978"/>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894" h="277978">
                <a:moveTo>
                  <a:pt x="0" y="0"/>
                </a:moveTo>
                <a:lnTo>
                  <a:pt x="1998894" y="0"/>
                </a:lnTo>
                <a:lnTo>
                  <a:pt x="1830644" y="277978"/>
                </a:lnTo>
                <a:lnTo>
                  <a:pt x="0" y="277978"/>
                </a:lnTo>
                <a:lnTo>
                  <a:pt x="0" y="0"/>
                </a:ln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sp>
        <p:nvSpPr>
          <p:cNvPr id="6" name="Title Placeholder 1">
            <a:extLst>
              <a:ext uri="{FF2B5EF4-FFF2-40B4-BE49-F238E27FC236}">
                <a16:creationId xmlns:a16="http://schemas.microsoft.com/office/drawing/2014/main" id="{B2EB94C9-E1F1-4336-92D9-77A20A4636E2}"/>
              </a:ext>
            </a:extLst>
          </p:cNvPr>
          <p:cNvSpPr>
            <a:spLocks noGrp="1"/>
          </p:cNvSpPr>
          <p:nvPr>
            <p:ph type="title" hasCustomPrompt="1"/>
          </p:nvPr>
        </p:nvSpPr>
        <p:spPr>
          <a:xfrm>
            <a:off x="514392" y="2851405"/>
            <a:ext cx="3928239" cy="1066959"/>
          </a:xfrm>
          <a:prstGeom prst="rect">
            <a:avLst/>
          </a:prstGeom>
          <a:noFill/>
        </p:spPr>
        <p:txBody>
          <a:bodyPr wrap="square" rtlCol="0" anchor="b">
            <a:spAutoFit/>
          </a:bodyPr>
          <a:lstStyle>
            <a:lvl1pPr>
              <a:lnSpc>
                <a:spcPts val="3800"/>
              </a:lnSpc>
              <a:defRPr lang="en-US" sz="3200" b="0" i="0" dirty="0">
                <a:solidFill>
                  <a:srgbClr val="003D5B"/>
                </a:solidFill>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Presentation </a:t>
            </a:r>
            <a:br>
              <a:rPr lang="en-US" dirty="0"/>
            </a:br>
            <a:r>
              <a:rPr lang="en-US" dirty="0"/>
              <a:t>Title Here</a:t>
            </a:r>
          </a:p>
        </p:txBody>
      </p:sp>
      <p:sp>
        <p:nvSpPr>
          <p:cNvPr id="7" name="Text Placeholder 10">
            <a:extLst>
              <a:ext uri="{FF2B5EF4-FFF2-40B4-BE49-F238E27FC236}">
                <a16:creationId xmlns:a16="http://schemas.microsoft.com/office/drawing/2014/main" id="{DEC4885E-3C7A-4AE6-82B7-6B93D3A0EFE6}"/>
              </a:ext>
            </a:extLst>
          </p:cNvPr>
          <p:cNvSpPr>
            <a:spLocks noGrp="1"/>
          </p:cNvSpPr>
          <p:nvPr>
            <p:ph type="body" sz="quarter" idx="11" hasCustomPrompt="1"/>
          </p:nvPr>
        </p:nvSpPr>
        <p:spPr>
          <a:xfrm>
            <a:off x="642092" y="4004389"/>
            <a:ext cx="1895206" cy="261610"/>
          </a:xfrm>
          <a:ln>
            <a:noFill/>
          </a:ln>
        </p:spPr>
        <p:txBody>
          <a:bodyPr vert="horz" wrap="square" lIns="91440" tIns="45720" rIns="91440" bIns="45720" rtlCol="0" anchor="ctr">
            <a:spAutoFit/>
          </a:bodyPr>
          <a:lstStyle>
            <a:lvl1pPr marL="0" indent="0" algn="l">
              <a:buNone/>
              <a:defRPr lang="en-US" sz="1100" b="1" i="0" spc="0" baseline="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Insert date</a:t>
            </a:r>
          </a:p>
        </p:txBody>
      </p:sp>
      <p:pic>
        <p:nvPicPr>
          <p:cNvPr id="10" name="Picture 9" descr="A picture containing dark, light&#10;&#10;Description automatically generated">
            <a:extLst>
              <a:ext uri="{FF2B5EF4-FFF2-40B4-BE49-F238E27FC236}">
                <a16:creationId xmlns:a16="http://schemas.microsoft.com/office/drawing/2014/main" id="{8F714B64-B2C5-4851-A567-6CD1C53FA79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55781" y="730647"/>
            <a:ext cx="5524500" cy="5524500"/>
          </a:xfrm>
          <a:prstGeom prst="rect">
            <a:avLst/>
          </a:prstGeom>
        </p:spPr>
      </p:pic>
    </p:spTree>
    <p:extLst>
      <p:ext uri="{BB962C8B-B14F-4D97-AF65-F5344CB8AC3E}">
        <p14:creationId xmlns:p14="http://schemas.microsoft.com/office/powerpoint/2010/main" val="404889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Blank 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03F7D-D6BF-114E-86BE-E86358A2D18F}"/>
              </a:ext>
            </a:extLst>
          </p:cNvPr>
          <p:cNvSpPr/>
          <p:nvPr userDrawn="1"/>
        </p:nvSpPr>
        <p:spPr>
          <a:xfrm>
            <a:off x="4127202" y="-18612"/>
            <a:ext cx="8087617" cy="6903478"/>
          </a:xfrm>
          <a:custGeom>
            <a:avLst/>
            <a:gdLst>
              <a:gd name="connsiteX0" fmla="*/ 0 w 8662416"/>
              <a:gd name="connsiteY0" fmla="*/ 0 h 6855654"/>
              <a:gd name="connsiteX1" fmla="*/ 8662416 w 8662416"/>
              <a:gd name="connsiteY1" fmla="*/ 0 h 6855654"/>
              <a:gd name="connsiteX2" fmla="*/ 8662416 w 8662416"/>
              <a:gd name="connsiteY2" fmla="*/ 6855654 h 6855654"/>
              <a:gd name="connsiteX3" fmla="*/ 0 w 8662416"/>
              <a:gd name="connsiteY3" fmla="*/ 6855654 h 6855654"/>
              <a:gd name="connsiteX4" fmla="*/ 0 w 8662416"/>
              <a:gd name="connsiteY4" fmla="*/ 0 h 6855654"/>
              <a:gd name="connsiteX0" fmla="*/ 3255264 w 8662416"/>
              <a:gd name="connsiteY0" fmla="*/ 18288 h 6855654"/>
              <a:gd name="connsiteX1" fmla="*/ 8662416 w 8662416"/>
              <a:gd name="connsiteY1" fmla="*/ 0 h 6855654"/>
              <a:gd name="connsiteX2" fmla="*/ 8662416 w 8662416"/>
              <a:gd name="connsiteY2" fmla="*/ 6855654 h 6855654"/>
              <a:gd name="connsiteX3" fmla="*/ 0 w 8662416"/>
              <a:gd name="connsiteY3" fmla="*/ 6855654 h 6855654"/>
              <a:gd name="connsiteX4" fmla="*/ 3255264 w 8662416"/>
              <a:gd name="connsiteY4" fmla="*/ 18288 h 6855654"/>
              <a:gd name="connsiteX0" fmla="*/ 4078224 w 8662416"/>
              <a:gd name="connsiteY0" fmla="*/ 73152 h 6855654"/>
              <a:gd name="connsiteX1" fmla="*/ 8662416 w 8662416"/>
              <a:gd name="connsiteY1" fmla="*/ 0 h 6855654"/>
              <a:gd name="connsiteX2" fmla="*/ 8662416 w 8662416"/>
              <a:gd name="connsiteY2" fmla="*/ 6855654 h 6855654"/>
              <a:gd name="connsiteX3" fmla="*/ 0 w 8662416"/>
              <a:gd name="connsiteY3" fmla="*/ 6855654 h 6855654"/>
              <a:gd name="connsiteX4" fmla="*/ 4078224 w 8662416"/>
              <a:gd name="connsiteY4" fmla="*/ 73152 h 6855654"/>
              <a:gd name="connsiteX0" fmla="*/ 5120640 w 8662416"/>
              <a:gd name="connsiteY0" fmla="*/ 91440 h 6855654"/>
              <a:gd name="connsiteX1" fmla="*/ 8662416 w 8662416"/>
              <a:gd name="connsiteY1" fmla="*/ 0 h 6855654"/>
              <a:gd name="connsiteX2" fmla="*/ 8662416 w 8662416"/>
              <a:gd name="connsiteY2" fmla="*/ 6855654 h 6855654"/>
              <a:gd name="connsiteX3" fmla="*/ 0 w 8662416"/>
              <a:gd name="connsiteY3" fmla="*/ 6855654 h 6855654"/>
              <a:gd name="connsiteX4" fmla="*/ 5120640 w 8662416"/>
              <a:gd name="connsiteY4" fmla="*/ 91440 h 6855654"/>
              <a:gd name="connsiteX0" fmla="*/ 6894576 w 8662416"/>
              <a:gd name="connsiteY0" fmla="*/ 274320 h 6855654"/>
              <a:gd name="connsiteX1" fmla="*/ 8662416 w 8662416"/>
              <a:gd name="connsiteY1" fmla="*/ 0 h 6855654"/>
              <a:gd name="connsiteX2" fmla="*/ 8662416 w 8662416"/>
              <a:gd name="connsiteY2" fmla="*/ 6855654 h 6855654"/>
              <a:gd name="connsiteX3" fmla="*/ 0 w 8662416"/>
              <a:gd name="connsiteY3" fmla="*/ 6855654 h 6855654"/>
              <a:gd name="connsiteX4" fmla="*/ 6894576 w 8662416"/>
              <a:gd name="connsiteY4" fmla="*/ 274320 h 6855654"/>
              <a:gd name="connsiteX0" fmla="*/ 5486400 w 8662416"/>
              <a:gd name="connsiteY0" fmla="*/ 0 h 6855654"/>
              <a:gd name="connsiteX1" fmla="*/ 8662416 w 8662416"/>
              <a:gd name="connsiteY1" fmla="*/ 0 h 6855654"/>
              <a:gd name="connsiteX2" fmla="*/ 8662416 w 8662416"/>
              <a:gd name="connsiteY2" fmla="*/ 6855654 h 6855654"/>
              <a:gd name="connsiteX3" fmla="*/ 0 w 8662416"/>
              <a:gd name="connsiteY3" fmla="*/ 6855654 h 6855654"/>
              <a:gd name="connsiteX4" fmla="*/ 5486400 w 8662416"/>
              <a:gd name="connsiteY4" fmla="*/ 0 h 6855654"/>
              <a:gd name="connsiteX0" fmla="*/ 4791456 w 7967472"/>
              <a:gd name="connsiteY0" fmla="*/ 0 h 6855654"/>
              <a:gd name="connsiteX1" fmla="*/ 7967472 w 7967472"/>
              <a:gd name="connsiteY1" fmla="*/ 0 h 6855654"/>
              <a:gd name="connsiteX2" fmla="*/ 7967472 w 7967472"/>
              <a:gd name="connsiteY2" fmla="*/ 6855654 h 6855654"/>
              <a:gd name="connsiteX3" fmla="*/ 0 w 7967472"/>
              <a:gd name="connsiteY3" fmla="*/ 6855654 h 6855654"/>
              <a:gd name="connsiteX4" fmla="*/ 4791456 w 7967472"/>
              <a:gd name="connsiteY4" fmla="*/ 0 h 6855654"/>
              <a:gd name="connsiteX0" fmla="*/ 5358384 w 8534400"/>
              <a:gd name="connsiteY0" fmla="*/ 0 h 6873942"/>
              <a:gd name="connsiteX1" fmla="*/ 8534400 w 8534400"/>
              <a:gd name="connsiteY1" fmla="*/ 0 h 6873942"/>
              <a:gd name="connsiteX2" fmla="*/ 8534400 w 8534400"/>
              <a:gd name="connsiteY2" fmla="*/ 6855654 h 6873942"/>
              <a:gd name="connsiteX3" fmla="*/ 0 w 8534400"/>
              <a:gd name="connsiteY3" fmla="*/ 6873942 h 6873942"/>
              <a:gd name="connsiteX4" fmla="*/ 5358384 w 8534400"/>
              <a:gd name="connsiteY4" fmla="*/ 0 h 6873942"/>
              <a:gd name="connsiteX0" fmla="*/ 5358384 w 8570976"/>
              <a:gd name="connsiteY0" fmla="*/ 54864 h 6928806"/>
              <a:gd name="connsiteX1" fmla="*/ 8570976 w 8570976"/>
              <a:gd name="connsiteY1" fmla="*/ 0 h 6928806"/>
              <a:gd name="connsiteX2" fmla="*/ 8534400 w 8570976"/>
              <a:gd name="connsiteY2" fmla="*/ 6910518 h 6928806"/>
              <a:gd name="connsiteX3" fmla="*/ 0 w 8570976"/>
              <a:gd name="connsiteY3" fmla="*/ 6928806 h 6928806"/>
              <a:gd name="connsiteX4" fmla="*/ 5358384 w 8570976"/>
              <a:gd name="connsiteY4" fmla="*/ 54864 h 6928806"/>
              <a:gd name="connsiteX0" fmla="*/ 5449824 w 8570976"/>
              <a:gd name="connsiteY0" fmla="*/ 0 h 6965382"/>
              <a:gd name="connsiteX1" fmla="*/ 8570976 w 8570976"/>
              <a:gd name="connsiteY1" fmla="*/ 36576 h 6965382"/>
              <a:gd name="connsiteX2" fmla="*/ 8534400 w 8570976"/>
              <a:gd name="connsiteY2" fmla="*/ 6947094 h 6965382"/>
              <a:gd name="connsiteX3" fmla="*/ 0 w 8570976"/>
              <a:gd name="connsiteY3" fmla="*/ 6965382 h 6965382"/>
              <a:gd name="connsiteX4" fmla="*/ 5449824 w 8570976"/>
              <a:gd name="connsiteY4" fmla="*/ 0 h 6965382"/>
              <a:gd name="connsiteX0" fmla="*/ 5449824 w 8662416"/>
              <a:gd name="connsiteY0" fmla="*/ 0 h 7075110"/>
              <a:gd name="connsiteX1" fmla="*/ 8570976 w 8662416"/>
              <a:gd name="connsiteY1" fmla="*/ 36576 h 7075110"/>
              <a:gd name="connsiteX2" fmla="*/ 8662416 w 8662416"/>
              <a:gd name="connsiteY2" fmla="*/ 7075110 h 7075110"/>
              <a:gd name="connsiteX3" fmla="*/ 0 w 8662416"/>
              <a:gd name="connsiteY3" fmla="*/ 6965382 h 7075110"/>
              <a:gd name="connsiteX4" fmla="*/ 5449824 w 8662416"/>
              <a:gd name="connsiteY4" fmla="*/ 0 h 7075110"/>
              <a:gd name="connsiteX0" fmla="*/ 5559552 w 8772144"/>
              <a:gd name="connsiteY0" fmla="*/ 0 h 7093398"/>
              <a:gd name="connsiteX1" fmla="*/ 8680704 w 8772144"/>
              <a:gd name="connsiteY1" fmla="*/ 36576 h 7093398"/>
              <a:gd name="connsiteX2" fmla="*/ 8772144 w 8772144"/>
              <a:gd name="connsiteY2" fmla="*/ 7075110 h 7093398"/>
              <a:gd name="connsiteX3" fmla="*/ 0 w 8772144"/>
              <a:gd name="connsiteY3" fmla="*/ 7093398 h 7093398"/>
              <a:gd name="connsiteX4" fmla="*/ 5559552 w 8772144"/>
              <a:gd name="connsiteY4" fmla="*/ 0 h 7093398"/>
              <a:gd name="connsiteX0" fmla="*/ 5502908 w 8772144"/>
              <a:gd name="connsiteY0" fmla="*/ 36252 h 7056822"/>
              <a:gd name="connsiteX1" fmla="*/ 8680704 w 8772144"/>
              <a:gd name="connsiteY1" fmla="*/ 0 h 7056822"/>
              <a:gd name="connsiteX2" fmla="*/ 8772144 w 8772144"/>
              <a:gd name="connsiteY2" fmla="*/ 7038534 h 7056822"/>
              <a:gd name="connsiteX3" fmla="*/ 0 w 8772144"/>
              <a:gd name="connsiteY3" fmla="*/ 7056822 h 7056822"/>
              <a:gd name="connsiteX4" fmla="*/ 5502908 w 8772144"/>
              <a:gd name="connsiteY4" fmla="*/ 36252 h 7056822"/>
              <a:gd name="connsiteX0" fmla="*/ 5502908 w 8772144"/>
              <a:gd name="connsiteY0" fmla="*/ 0 h 7020570"/>
              <a:gd name="connsiteX1" fmla="*/ 8656428 w 8772144"/>
              <a:gd name="connsiteY1" fmla="*/ 52760 h 7020570"/>
              <a:gd name="connsiteX2" fmla="*/ 8772144 w 8772144"/>
              <a:gd name="connsiteY2" fmla="*/ 7002282 h 7020570"/>
              <a:gd name="connsiteX3" fmla="*/ 0 w 8772144"/>
              <a:gd name="connsiteY3" fmla="*/ 7020570 h 7020570"/>
              <a:gd name="connsiteX4" fmla="*/ 5502908 w 8772144"/>
              <a:gd name="connsiteY4" fmla="*/ 0 h 7020570"/>
              <a:gd name="connsiteX0" fmla="*/ 5502908 w 8772144"/>
              <a:gd name="connsiteY0" fmla="*/ 0 h 7020570"/>
              <a:gd name="connsiteX1" fmla="*/ 8664520 w 8772144"/>
              <a:gd name="connsiteY1" fmla="*/ 4208 h 7020570"/>
              <a:gd name="connsiteX2" fmla="*/ 8772144 w 8772144"/>
              <a:gd name="connsiteY2" fmla="*/ 7002282 h 7020570"/>
              <a:gd name="connsiteX3" fmla="*/ 0 w 8772144"/>
              <a:gd name="connsiteY3" fmla="*/ 7020570 h 7020570"/>
              <a:gd name="connsiteX4" fmla="*/ 5502908 w 8772144"/>
              <a:gd name="connsiteY4" fmla="*/ 0 h 7020570"/>
              <a:gd name="connsiteX0" fmla="*/ 5502908 w 8664520"/>
              <a:gd name="connsiteY0" fmla="*/ 0 h 7020570"/>
              <a:gd name="connsiteX1" fmla="*/ 8664520 w 8664520"/>
              <a:gd name="connsiteY1" fmla="*/ 4208 h 7020570"/>
              <a:gd name="connsiteX2" fmla="*/ 8594119 w 8664520"/>
              <a:gd name="connsiteY2" fmla="*/ 6921361 h 7020570"/>
              <a:gd name="connsiteX3" fmla="*/ 0 w 8664520"/>
              <a:gd name="connsiteY3" fmla="*/ 7020570 h 7020570"/>
              <a:gd name="connsiteX4" fmla="*/ 5502908 w 8664520"/>
              <a:gd name="connsiteY4" fmla="*/ 0 h 7020570"/>
              <a:gd name="connsiteX0" fmla="*/ 5502908 w 8666948"/>
              <a:gd name="connsiteY0" fmla="*/ 0 h 7020570"/>
              <a:gd name="connsiteX1" fmla="*/ 8664520 w 8666948"/>
              <a:gd name="connsiteY1" fmla="*/ 4208 h 7020570"/>
              <a:gd name="connsiteX2" fmla="*/ 8666948 w 8666948"/>
              <a:gd name="connsiteY2" fmla="*/ 6880901 h 7020570"/>
              <a:gd name="connsiteX3" fmla="*/ 0 w 8666948"/>
              <a:gd name="connsiteY3" fmla="*/ 7020570 h 7020570"/>
              <a:gd name="connsiteX4" fmla="*/ 5502908 w 8666948"/>
              <a:gd name="connsiteY4" fmla="*/ 0 h 7020570"/>
              <a:gd name="connsiteX0" fmla="*/ 5397711 w 8561751"/>
              <a:gd name="connsiteY0" fmla="*/ 0 h 6899189"/>
              <a:gd name="connsiteX1" fmla="*/ 8559323 w 8561751"/>
              <a:gd name="connsiteY1" fmla="*/ 4208 h 6899189"/>
              <a:gd name="connsiteX2" fmla="*/ 8561751 w 8561751"/>
              <a:gd name="connsiteY2" fmla="*/ 6880901 h 6899189"/>
              <a:gd name="connsiteX3" fmla="*/ 0 w 8561751"/>
              <a:gd name="connsiteY3" fmla="*/ 6899189 h 6899189"/>
              <a:gd name="connsiteX4" fmla="*/ 5397711 w 8561751"/>
              <a:gd name="connsiteY4" fmla="*/ 0 h 6899189"/>
              <a:gd name="connsiteX0" fmla="*/ 5397711 w 8561751"/>
              <a:gd name="connsiteY0" fmla="*/ 0 h 6899189"/>
              <a:gd name="connsiteX1" fmla="*/ 7802968 w 8561751"/>
              <a:gd name="connsiteY1" fmla="*/ 4208 h 6899189"/>
              <a:gd name="connsiteX2" fmla="*/ 8561751 w 8561751"/>
              <a:gd name="connsiteY2" fmla="*/ 6880901 h 6899189"/>
              <a:gd name="connsiteX3" fmla="*/ 0 w 8561751"/>
              <a:gd name="connsiteY3" fmla="*/ 6899189 h 6899189"/>
              <a:gd name="connsiteX4" fmla="*/ 5397711 w 8561751"/>
              <a:gd name="connsiteY4" fmla="*/ 0 h 6899189"/>
              <a:gd name="connsiteX0" fmla="*/ 5397711 w 8561751"/>
              <a:gd name="connsiteY0" fmla="*/ 0 h 6899189"/>
              <a:gd name="connsiteX1" fmla="*/ 8073901 w 8561751"/>
              <a:gd name="connsiteY1" fmla="*/ 15497 h 6899189"/>
              <a:gd name="connsiteX2" fmla="*/ 8561751 w 8561751"/>
              <a:gd name="connsiteY2" fmla="*/ 6880901 h 6899189"/>
              <a:gd name="connsiteX3" fmla="*/ 0 w 8561751"/>
              <a:gd name="connsiteY3" fmla="*/ 6899189 h 6899189"/>
              <a:gd name="connsiteX4" fmla="*/ 5397711 w 8561751"/>
              <a:gd name="connsiteY4" fmla="*/ 0 h 6899189"/>
              <a:gd name="connsiteX0" fmla="*/ 5397711 w 8073945"/>
              <a:gd name="connsiteY0" fmla="*/ 0 h 6899189"/>
              <a:gd name="connsiteX1" fmla="*/ 8073901 w 8073945"/>
              <a:gd name="connsiteY1" fmla="*/ 15497 h 6899189"/>
              <a:gd name="connsiteX2" fmla="*/ 8065040 w 8073945"/>
              <a:gd name="connsiteY2" fmla="*/ 6892189 h 6899189"/>
              <a:gd name="connsiteX3" fmla="*/ 0 w 8073945"/>
              <a:gd name="connsiteY3" fmla="*/ 6899189 h 6899189"/>
              <a:gd name="connsiteX4" fmla="*/ 5397711 w 8073945"/>
              <a:gd name="connsiteY4" fmla="*/ 0 h 6899189"/>
              <a:gd name="connsiteX0" fmla="*/ 5397711 w 8073908"/>
              <a:gd name="connsiteY0" fmla="*/ 0 h 6899189"/>
              <a:gd name="connsiteX1" fmla="*/ 8073901 w 8073908"/>
              <a:gd name="connsiteY1" fmla="*/ 15497 h 6899189"/>
              <a:gd name="connsiteX2" fmla="*/ 8008595 w 8073908"/>
              <a:gd name="connsiteY2" fmla="*/ 6892189 h 6899189"/>
              <a:gd name="connsiteX3" fmla="*/ 0 w 8073908"/>
              <a:gd name="connsiteY3" fmla="*/ 6899189 h 6899189"/>
              <a:gd name="connsiteX4" fmla="*/ 5397711 w 8073908"/>
              <a:gd name="connsiteY4" fmla="*/ 0 h 6899189"/>
              <a:gd name="connsiteX0" fmla="*/ 5397711 w 8087617"/>
              <a:gd name="connsiteY0" fmla="*/ 0 h 6903478"/>
              <a:gd name="connsiteX1" fmla="*/ 8073901 w 8087617"/>
              <a:gd name="connsiteY1" fmla="*/ 15497 h 6903478"/>
              <a:gd name="connsiteX2" fmla="*/ 8087617 w 8087617"/>
              <a:gd name="connsiteY2" fmla="*/ 6903478 h 6903478"/>
              <a:gd name="connsiteX3" fmla="*/ 0 w 8087617"/>
              <a:gd name="connsiteY3" fmla="*/ 6899189 h 6903478"/>
              <a:gd name="connsiteX4" fmla="*/ 5397711 w 8087617"/>
              <a:gd name="connsiteY4" fmla="*/ 0 h 690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617" h="6903478">
                <a:moveTo>
                  <a:pt x="5397711" y="0"/>
                </a:moveTo>
                <a:lnTo>
                  <a:pt x="8073901" y="15497"/>
                </a:lnTo>
                <a:cubicBezTo>
                  <a:pt x="8074710" y="2307728"/>
                  <a:pt x="8086808" y="4611247"/>
                  <a:pt x="8087617" y="6903478"/>
                </a:cubicBezTo>
                <a:lnTo>
                  <a:pt x="0" y="6899189"/>
                </a:lnTo>
                <a:lnTo>
                  <a:pt x="5397711" y="0"/>
                </a:lnTo>
                <a:close/>
              </a:path>
            </a:pathLst>
          </a:cu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b="0" i="0" dirty="0">
              <a:latin typeface="Open Sans Light" panose="020B0306030504020204" pitchFamily="34" charset="0"/>
            </a:endParaRPr>
          </a:p>
        </p:txBody>
      </p:sp>
      <p:pic>
        <p:nvPicPr>
          <p:cNvPr id="3" name="Grafik 2">
            <a:extLst>
              <a:ext uri="{FF2B5EF4-FFF2-40B4-BE49-F238E27FC236}">
                <a16:creationId xmlns:a16="http://schemas.microsoft.com/office/drawing/2014/main" id="{093AA5E0-5B15-3E4F-A1FC-F98335785A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965" y="503621"/>
            <a:ext cx="2087380" cy="454052"/>
          </a:xfrm>
          <a:prstGeom prst="rect">
            <a:avLst/>
          </a:prstGeom>
        </p:spPr>
      </p:pic>
      <p:sp>
        <p:nvSpPr>
          <p:cNvPr id="12" name="Bildplatzhalter 5">
            <a:extLst>
              <a:ext uri="{FF2B5EF4-FFF2-40B4-BE49-F238E27FC236}">
                <a16:creationId xmlns:a16="http://schemas.microsoft.com/office/drawing/2014/main" id="{E9A1F1E6-5220-5840-95DC-579435938CE8}"/>
              </a:ext>
            </a:extLst>
          </p:cNvPr>
          <p:cNvSpPr>
            <a:spLocks noGrp="1"/>
          </p:cNvSpPr>
          <p:nvPr>
            <p:ph type="pic" sz="quarter" idx="12" hasCustomPrompt="1"/>
          </p:nvPr>
        </p:nvSpPr>
        <p:spPr>
          <a:xfrm>
            <a:off x="4784725" y="840579"/>
            <a:ext cx="6583136" cy="5176837"/>
          </a:xfrm>
        </p:spPr>
        <p:txBody>
          <a:bodyPr/>
          <a:lstStyle>
            <a:lvl1pPr>
              <a:defRPr/>
            </a:lvl1pPr>
          </a:lstStyle>
          <a:p>
            <a:r>
              <a:rPr lang="de-DE" dirty="0"/>
              <a:t>Add product image that has a transparent background</a:t>
            </a:r>
          </a:p>
        </p:txBody>
      </p:sp>
      <p:sp>
        <p:nvSpPr>
          <p:cNvPr id="13" name="Rechteck 4">
            <a:extLst>
              <a:ext uri="{FF2B5EF4-FFF2-40B4-BE49-F238E27FC236}">
                <a16:creationId xmlns:a16="http://schemas.microsoft.com/office/drawing/2014/main" id="{77E26C51-B9A1-41E5-B217-68362C5E5965}"/>
              </a:ext>
            </a:extLst>
          </p:cNvPr>
          <p:cNvSpPr/>
          <p:nvPr userDrawn="1"/>
        </p:nvSpPr>
        <p:spPr>
          <a:xfrm>
            <a:off x="628942" y="4004389"/>
            <a:ext cx="1998894" cy="277978"/>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894" h="277978">
                <a:moveTo>
                  <a:pt x="0" y="0"/>
                </a:moveTo>
                <a:lnTo>
                  <a:pt x="1998894" y="0"/>
                </a:lnTo>
                <a:lnTo>
                  <a:pt x="1830644" y="277978"/>
                </a:lnTo>
                <a:lnTo>
                  <a:pt x="0" y="277978"/>
                </a:lnTo>
                <a:lnTo>
                  <a:pt x="0" y="0"/>
                </a:ln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sp>
        <p:nvSpPr>
          <p:cNvPr id="14" name="Title Placeholder 1">
            <a:extLst>
              <a:ext uri="{FF2B5EF4-FFF2-40B4-BE49-F238E27FC236}">
                <a16:creationId xmlns:a16="http://schemas.microsoft.com/office/drawing/2014/main" id="{50CF06B1-2738-47EB-A95E-F36CB9AC1CD1}"/>
              </a:ext>
            </a:extLst>
          </p:cNvPr>
          <p:cNvSpPr>
            <a:spLocks noGrp="1"/>
          </p:cNvSpPr>
          <p:nvPr>
            <p:ph type="title" hasCustomPrompt="1"/>
          </p:nvPr>
        </p:nvSpPr>
        <p:spPr>
          <a:xfrm>
            <a:off x="514392" y="2851405"/>
            <a:ext cx="3928239" cy="1066959"/>
          </a:xfrm>
          <a:prstGeom prst="rect">
            <a:avLst/>
          </a:prstGeom>
          <a:noFill/>
        </p:spPr>
        <p:txBody>
          <a:bodyPr wrap="square" rtlCol="0" anchor="b">
            <a:spAutoFit/>
          </a:bodyPr>
          <a:lstStyle>
            <a:lvl1pPr>
              <a:lnSpc>
                <a:spcPts val="3800"/>
              </a:lnSpc>
              <a:defRPr lang="en-US" sz="3200" b="0" i="0" dirty="0">
                <a:solidFill>
                  <a:srgbClr val="003D5B"/>
                </a:solidFill>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Presentation </a:t>
            </a:r>
            <a:br>
              <a:rPr lang="en-US" dirty="0"/>
            </a:br>
            <a:r>
              <a:rPr lang="en-US" dirty="0"/>
              <a:t>Title Here</a:t>
            </a:r>
          </a:p>
        </p:txBody>
      </p:sp>
      <p:sp>
        <p:nvSpPr>
          <p:cNvPr id="15" name="Text Placeholder 10">
            <a:extLst>
              <a:ext uri="{FF2B5EF4-FFF2-40B4-BE49-F238E27FC236}">
                <a16:creationId xmlns:a16="http://schemas.microsoft.com/office/drawing/2014/main" id="{9572F910-A10E-46AB-88DB-53980A8FA834}"/>
              </a:ext>
            </a:extLst>
          </p:cNvPr>
          <p:cNvSpPr>
            <a:spLocks noGrp="1"/>
          </p:cNvSpPr>
          <p:nvPr>
            <p:ph type="body" sz="quarter" idx="11" hasCustomPrompt="1"/>
          </p:nvPr>
        </p:nvSpPr>
        <p:spPr>
          <a:xfrm>
            <a:off x="642092" y="4004389"/>
            <a:ext cx="1895206" cy="261610"/>
          </a:xfrm>
          <a:ln>
            <a:noFill/>
          </a:ln>
        </p:spPr>
        <p:txBody>
          <a:bodyPr vert="horz" wrap="square" lIns="91440" tIns="45720" rIns="91440" bIns="45720" rtlCol="0" anchor="ctr">
            <a:spAutoFit/>
          </a:bodyPr>
          <a:lstStyle>
            <a:lvl1pPr marL="0" indent="0" algn="l">
              <a:buNone/>
              <a:defRPr lang="en-US" sz="1100" b="1" i="0" spc="0" baseline="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Insert date</a:t>
            </a:r>
          </a:p>
        </p:txBody>
      </p:sp>
    </p:spTree>
    <p:extLst>
      <p:ext uri="{BB962C8B-B14F-4D97-AF65-F5344CB8AC3E}">
        <p14:creationId xmlns:p14="http://schemas.microsoft.com/office/powerpoint/2010/main" val="402895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Blank Title Slid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93AA5E0-5B15-3E4F-A1FC-F98335785A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965" y="503621"/>
            <a:ext cx="2087380" cy="454052"/>
          </a:xfrm>
          <a:prstGeom prst="rect">
            <a:avLst/>
          </a:prstGeom>
        </p:spPr>
      </p:pic>
      <p:sp>
        <p:nvSpPr>
          <p:cNvPr id="7" name="Bildplatzhalter 5">
            <a:extLst>
              <a:ext uri="{FF2B5EF4-FFF2-40B4-BE49-F238E27FC236}">
                <a16:creationId xmlns:a16="http://schemas.microsoft.com/office/drawing/2014/main" id="{40E89F27-74D3-AB4B-AEC1-56496121AA6A}"/>
              </a:ext>
            </a:extLst>
          </p:cNvPr>
          <p:cNvSpPr>
            <a:spLocks noGrp="1"/>
          </p:cNvSpPr>
          <p:nvPr>
            <p:ph type="pic" sz="quarter" idx="12"/>
          </p:nvPr>
        </p:nvSpPr>
        <p:spPr>
          <a:xfrm>
            <a:off x="4784725" y="840579"/>
            <a:ext cx="6583136" cy="5176837"/>
          </a:xfrm>
        </p:spPr>
        <p:txBody>
          <a:bodyPr/>
          <a:lstStyle/>
          <a:p>
            <a:endParaRPr lang="de-DE"/>
          </a:p>
        </p:txBody>
      </p:sp>
      <p:sp>
        <p:nvSpPr>
          <p:cNvPr id="9" name="Rechteck 4">
            <a:extLst>
              <a:ext uri="{FF2B5EF4-FFF2-40B4-BE49-F238E27FC236}">
                <a16:creationId xmlns:a16="http://schemas.microsoft.com/office/drawing/2014/main" id="{4CEC470D-F15E-408F-BC9F-A65A3B3E36A8}"/>
              </a:ext>
            </a:extLst>
          </p:cNvPr>
          <p:cNvSpPr/>
          <p:nvPr userDrawn="1"/>
        </p:nvSpPr>
        <p:spPr>
          <a:xfrm>
            <a:off x="628942" y="4004389"/>
            <a:ext cx="1998894" cy="277978"/>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894" h="277978">
                <a:moveTo>
                  <a:pt x="0" y="0"/>
                </a:moveTo>
                <a:lnTo>
                  <a:pt x="1998894" y="0"/>
                </a:lnTo>
                <a:lnTo>
                  <a:pt x="1830644" y="277978"/>
                </a:lnTo>
                <a:lnTo>
                  <a:pt x="0" y="277978"/>
                </a:lnTo>
                <a:lnTo>
                  <a:pt x="0" y="0"/>
                </a:ln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sp>
        <p:nvSpPr>
          <p:cNvPr id="12" name="Title Placeholder 1">
            <a:extLst>
              <a:ext uri="{FF2B5EF4-FFF2-40B4-BE49-F238E27FC236}">
                <a16:creationId xmlns:a16="http://schemas.microsoft.com/office/drawing/2014/main" id="{DABB5328-525A-415B-A5BF-999B7E3CEC5C}"/>
              </a:ext>
            </a:extLst>
          </p:cNvPr>
          <p:cNvSpPr>
            <a:spLocks noGrp="1"/>
          </p:cNvSpPr>
          <p:nvPr>
            <p:ph type="title" hasCustomPrompt="1"/>
          </p:nvPr>
        </p:nvSpPr>
        <p:spPr>
          <a:xfrm>
            <a:off x="514392" y="2851405"/>
            <a:ext cx="3928239" cy="1066959"/>
          </a:xfrm>
          <a:prstGeom prst="rect">
            <a:avLst/>
          </a:prstGeom>
          <a:noFill/>
        </p:spPr>
        <p:txBody>
          <a:bodyPr wrap="square" rtlCol="0" anchor="b">
            <a:spAutoFit/>
          </a:bodyPr>
          <a:lstStyle>
            <a:lvl1pPr>
              <a:lnSpc>
                <a:spcPts val="3800"/>
              </a:lnSpc>
              <a:defRPr lang="en-US" sz="3200" b="0" i="0" dirty="0">
                <a:solidFill>
                  <a:srgbClr val="003D5B"/>
                </a:solidFill>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Presentation </a:t>
            </a:r>
            <a:br>
              <a:rPr lang="en-US" dirty="0"/>
            </a:br>
            <a:r>
              <a:rPr lang="en-US" dirty="0"/>
              <a:t>Title Here</a:t>
            </a:r>
          </a:p>
        </p:txBody>
      </p:sp>
      <p:sp>
        <p:nvSpPr>
          <p:cNvPr id="13" name="Text Placeholder 10">
            <a:extLst>
              <a:ext uri="{FF2B5EF4-FFF2-40B4-BE49-F238E27FC236}">
                <a16:creationId xmlns:a16="http://schemas.microsoft.com/office/drawing/2014/main" id="{623BFBFC-2A4E-4D54-B61E-0CE4B33B6CA8}"/>
              </a:ext>
            </a:extLst>
          </p:cNvPr>
          <p:cNvSpPr>
            <a:spLocks noGrp="1"/>
          </p:cNvSpPr>
          <p:nvPr>
            <p:ph type="body" sz="quarter" idx="11" hasCustomPrompt="1"/>
          </p:nvPr>
        </p:nvSpPr>
        <p:spPr>
          <a:xfrm>
            <a:off x="642092" y="4004389"/>
            <a:ext cx="1895206" cy="261610"/>
          </a:xfrm>
          <a:ln>
            <a:noFill/>
          </a:ln>
        </p:spPr>
        <p:txBody>
          <a:bodyPr vert="horz" wrap="square" lIns="91440" tIns="45720" rIns="91440" bIns="45720" rtlCol="0" anchor="ctr">
            <a:spAutoFit/>
          </a:bodyPr>
          <a:lstStyle>
            <a:lvl1pPr marL="0" indent="0" algn="l">
              <a:buNone/>
              <a:defRPr lang="en-US" sz="1100" b="1" i="0" spc="0" baseline="0" dirty="0">
                <a:solidFill>
                  <a:schemeClr val="bg1"/>
                </a:solidFill>
                <a:latin typeface="Ubuntu" panose="020B0504030602030204" pitchFamily="34" charset="0"/>
                <a:ea typeface="Open Sans Light" panose="020B0306030504020204" pitchFamily="34" charset="0"/>
                <a:cs typeface="Open Sans Light" panose="020B0306030504020204" pitchFamily="34" charset="0"/>
              </a:defRPr>
            </a:lvl1pPr>
          </a:lstStyle>
          <a:p>
            <a:pPr marL="0" lvl="0"/>
            <a:r>
              <a:rPr lang="en-US" dirty="0"/>
              <a:t>Insert date</a:t>
            </a:r>
          </a:p>
        </p:txBody>
      </p:sp>
    </p:spTree>
    <p:extLst>
      <p:ext uri="{BB962C8B-B14F-4D97-AF65-F5344CB8AC3E}">
        <p14:creationId xmlns:p14="http://schemas.microsoft.com/office/powerpoint/2010/main" val="259578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AgendaSlide">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1E707A36-160A-5143-A2ED-3F62978F6B57}"/>
              </a:ext>
            </a:extLst>
          </p:cNvPr>
          <p:cNvSpPr/>
          <p:nvPr userDrawn="1"/>
        </p:nvSpPr>
        <p:spPr>
          <a:xfrm>
            <a:off x="532016" y="-42239"/>
            <a:ext cx="11692406" cy="6897008"/>
          </a:xfrm>
          <a:custGeom>
            <a:avLst/>
            <a:gdLst>
              <a:gd name="connsiteX0" fmla="*/ 0 w 9837384"/>
              <a:gd name="connsiteY0" fmla="*/ 0 h 5849157"/>
              <a:gd name="connsiteX1" fmla="*/ 9837384 w 9837384"/>
              <a:gd name="connsiteY1" fmla="*/ 0 h 5849157"/>
              <a:gd name="connsiteX2" fmla="*/ 9837384 w 9837384"/>
              <a:gd name="connsiteY2" fmla="*/ 5849157 h 5849157"/>
              <a:gd name="connsiteX3" fmla="*/ 0 w 9837384"/>
              <a:gd name="connsiteY3" fmla="*/ 5849157 h 5849157"/>
              <a:gd name="connsiteX4" fmla="*/ 0 w 9837384"/>
              <a:gd name="connsiteY4" fmla="*/ 0 h 5849157"/>
              <a:gd name="connsiteX0" fmla="*/ 2914650 w 9837384"/>
              <a:gd name="connsiteY0" fmla="*/ 0 h 5849157"/>
              <a:gd name="connsiteX1" fmla="*/ 9837384 w 9837384"/>
              <a:gd name="connsiteY1" fmla="*/ 0 h 5849157"/>
              <a:gd name="connsiteX2" fmla="*/ 9837384 w 9837384"/>
              <a:gd name="connsiteY2" fmla="*/ 5849157 h 5849157"/>
              <a:gd name="connsiteX3" fmla="*/ 0 w 9837384"/>
              <a:gd name="connsiteY3" fmla="*/ 5849157 h 5849157"/>
              <a:gd name="connsiteX4" fmla="*/ 2914650 w 9837384"/>
              <a:gd name="connsiteY4" fmla="*/ 0 h 5849157"/>
              <a:gd name="connsiteX0" fmla="*/ 3814762 w 9837384"/>
              <a:gd name="connsiteY0" fmla="*/ 0 h 5849157"/>
              <a:gd name="connsiteX1" fmla="*/ 9837384 w 9837384"/>
              <a:gd name="connsiteY1" fmla="*/ 0 h 5849157"/>
              <a:gd name="connsiteX2" fmla="*/ 9837384 w 9837384"/>
              <a:gd name="connsiteY2" fmla="*/ 5849157 h 5849157"/>
              <a:gd name="connsiteX3" fmla="*/ 0 w 9837384"/>
              <a:gd name="connsiteY3" fmla="*/ 5849157 h 5849157"/>
              <a:gd name="connsiteX4" fmla="*/ 3814762 w 9837384"/>
              <a:gd name="connsiteY4" fmla="*/ 0 h 5849157"/>
              <a:gd name="connsiteX0" fmla="*/ 4743449 w 9837384"/>
              <a:gd name="connsiteY0" fmla="*/ 0 h 5863445"/>
              <a:gd name="connsiteX1" fmla="*/ 9837384 w 9837384"/>
              <a:gd name="connsiteY1" fmla="*/ 14288 h 5863445"/>
              <a:gd name="connsiteX2" fmla="*/ 9837384 w 9837384"/>
              <a:gd name="connsiteY2" fmla="*/ 5863445 h 5863445"/>
              <a:gd name="connsiteX3" fmla="*/ 0 w 9837384"/>
              <a:gd name="connsiteY3" fmla="*/ 5863445 h 5863445"/>
              <a:gd name="connsiteX4" fmla="*/ 4743449 w 9837384"/>
              <a:gd name="connsiteY4" fmla="*/ 0 h 5863445"/>
              <a:gd name="connsiteX0" fmla="*/ 5943599 w 9837384"/>
              <a:gd name="connsiteY0" fmla="*/ 28575 h 5849157"/>
              <a:gd name="connsiteX1" fmla="*/ 9837384 w 9837384"/>
              <a:gd name="connsiteY1" fmla="*/ 0 h 5849157"/>
              <a:gd name="connsiteX2" fmla="*/ 9837384 w 9837384"/>
              <a:gd name="connsiteY2" fmla="*/ 5849157 h 5849157"/>
              <a:gd name="connsiteX3" fmla="*/ 0 w 9837384"/>
              <a:gd name="connsiteY3" fmla="*/ 5849157 h 5849157"/>
              <a:gd name="connsiteX4" fmla="*/ 5943599 w 9837384"/>
              <a:gd name="connsiteY4" fmla="*/ 28575 h 5849157"/>
              <a:gd name="connsiteX0" fmla="*/ 4571999 w 9837384"/>
              <a:gd name="connsiteY0" fmla="*/ 28575 h 5849157"/>
              <a:gd name="connsiteX1" fmla="*/ 9837384 w 9837384"/>
              <a:gd name="connsiteY1" fmla="*/ 0 h 5849157"/>
              <a:gd name="connsiteX2" fmla="*/ 9837384 w 9837384"/>
              <a:gd name="connsiteY2" fmla="*/ 5849157 h 5849157"/>
              <a:gd name="connsiteX3" fmla="*/ 0 w 9837384"/>
              <a:gd name="connsiteY3" fmla="*/ 5849157 h 5849157"/>
              <a:gd name="connsiteX4" fmla="*/ 4571999 w 9837384"/>
              <a:gd name="connsiteY4" fmla="*/ 28575 h 5849157"/>
              <a:gd name="connsiteX0" fmla="*/ 4586286 w 9837384"/>
              <a:gd name="connsiteY0" fmla="*/ 0 h 5849157"/>
              <a:gd name="connsiteX1" fmla="*/ 9837384 w 9837384"/>
              <a:gd name="connsiteY1" fmla="*/ 0 h 5849157"/>
              <a:gd name="connsiteX2" fmla="*/ 9837384 w 9837384"/>
              <a:gd name="connsiteY2" fmla="*/ 5849157 h 5849157"/>
              <a:gd name="connsiteX3" fmla="*/ 0 w 9837384"/>
              <a:gd name="connsiteY3" fmla="*/ 5849157 h 5849157"/>
              <a:gd name="connsiteX4" fmla="*/ 4586286 w 9837384"/>
              <a:gd name="connsiteY4" fmla="*/ 0 h 5849157"/>
              <a:gd name="connsiteX0" fmla="*/ 4586286 w 9880247"/>
              <a:gd name="connsiteY0" fmla="*/ 0 h 5849157"/>
              <a:gd name="connsiteX1" fmla="*/ 9880247 w 9880247"/>
              <a:gd name="connsiteY1" fmla="*/ 0 h 5849157"/>
              <a:gd name="connsiteX2" fmla="*/ 9837384 w 9880247"/>
              <a:gd name="connsiteY2" fmla="*/ 5849157 h 5849157"/>
              <a:gd name="connsiteX3" fmla="*/ 0 w 9880247"/>
              <a:gd name="connsiteY3" fmla="*/ 5849157 h 5849157"/>
              <a:gd name="connsiteX4" fmla="*/ 4586286 w 9880247"/>
              <a:gd name="connsiteY4" fmla="*/ 0 h 5849157"/>
              <a:gd name="connsiteX0" fmla="*/ 4586286 w 9908821"/>
              <a:gd name="connsiteY0" fmla="*/ 0 h 5863444"/>
              <a:gd name="connsiteX1" fmla="*/ 9880247 w 9908821"/>
              <a:gd name="connsiteY1" fmla="*/ 0 h 5863444"/>
              <a:gd name="connsiteX2" fmla="*/ 9908821 w 9908821"/>
              <a:gd name="connsiteY2" fmla="*/ 5863444 h 5863444"/>
              <a:gd name="connsiteX3" fmla="*/ 0 w 9908821"/>
              <a:gd name="connsiteY3" fmla="*/ 5849157 h 5863444"/>
              <a:gd name="connsiteX4" fmla="*/ 4586286 w 9908821"/>
              <a:gd name="connsiteY4" fmla="*/ 0 h 5863444"/>
              <a:gd name="connsiteX0" fmla="*/ 4586286 w 9923109"/>
              <a:gd name="connsiteY0" fmla="*/ 0 h 5863444"/>
              <a:gd name="connsiteX1" fmla="*/ 9923109 w 9923109"/>
              <a:gd name="connsiteY1" fmla="*/ 14287 h 5863444"/>
              <a:gd name="connsiteX2" fmla="*/ 9908821 w 9923109"/>
              <a:gd name="connsiteY2" fmla="*/ 5863444 h 5863444"/>
              <a:gd name="connsiteX3" fmla="*/ 0 w 9923109"/>
              <a:gd name="connsiteY3" fmla="*/ 5849157 h 5863444"/>
              <a:gd name="connsiteX4" fmla="*/ 4586286 w 9923109"/>
              <a:gd name="connsiteY4" fmla="*/ 0 h 5863444"/>
              <a:gd name="connsiteX0" fmla="*/ 4606241 w 9943064"/>
              <a:gd name="connsiteY0" fmla="*/ 0 h 5865121"/>
              <a:gd name="connsiteX1" fmla="*/ 9943064 w 9943064"/>
              <a:gd name="connsiteY1" fmla="*/ 14287 h 5865121"/>
              <a:gd name="connsiteX2" fmla="*/ 9928776 w 9943064"/>
              <a:gd name="connsiteY2" fmla="*/ 5863444 h 5865121"/>
              <a:gd name="connsiteX3" fmla="*/ 0 w 9943064"/>
              <a:gd name="connsiteY3" fmla="*/ 5865121 h 5865121"/>
              <a:gd name="connsiteX4" fmla="*/ 4606241 w 9943064"/>
              <a:gd name="connsiteY4" fmla="*/ 0 h 586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064" h="5865121">
                <a:moveTo>
                  <a:pt x="4606241" y="0"/>
                </a:moveTo>
                <a:lnTo>
                  <a:pt x="9943064" y="14287"/>
                </a:lnTo>
                <a:cubicBezTo>
                  <a:pt x="9938301" y="1964006"/>
                  <a:pt x="9933539" y="3913725"/>
                  <a:pt x="9928776" y="5863444"/>
                </a:cubicBezTo>
                <a:lnTo>
                  <a:pt x="0" y="5865121"/>
                </a:lnTo>
                <a:lnTo>
                  <a:pt x="4606241" y="0"/>
                </a:lnTo>
                <a:close/>
              </a:path>
            </a:pathLst>
          </a:custGeom>
          <a:solidFill>
            <a:srgbClr val="00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b="0" i="0" dirty="0">
              <a:latin typeface="Open Sans Light" panose="020B0306030504020204" pitchFamily="34" charset="0"/>
            </a:endParaRPr>
          </a:p>
        </p:txBody>
      </p:sp>
      <p:pic>
        <p:nvPicPr>
          <p:cNvPr id="13" name="Picture 12" descr="Background pattern&#10;&#10;Description automatically generated with low confidence">
            <a:extLst>
              <a:ext uri="{FF2B5EF4-FFF2-40B4-BE49-F238E27FC236}">
                <a16:creationId xmlns:a16="http://schemas.microsoft.com/office/drawing/2014/main" id="{8E81F525-CC45-324E-8016-80E3B72907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7289" y="1681165"/>
            <a:ext cx="2422925" cy="847723"/>
          </a:xfrm>
          <a:prstGeom prst="rect">
            <a:avLst/>
          </a:prstGeom>
        </p:spPr>
      </p:pic>
      <p:sp>
        <p:nvSpPr>
          <p:cNvPr id="24" name="Text Placeholder 10">
            <a:extLst>
              <a:ext uri="{FF2B5EF4-FFF2-40B4-BE49-F238E27FC236}">
                <a16:creationId xmlns:a16="http://schemas.microsoft.com/office/drawing/2014/main" id="{0EDC46AA-67D7-ED4E-936B-46EEC13A9E19}"/>
              </a:ext>
            </a:extLst>
          </p:cNvPr>
          <p:cNvSpPr>
            <a:spLocks noGrp="1"/>
          </p:cNvSpPr>
          <p:nvPr>
            <p:ph type="body" sz="quarter" idx="13" hasCustomPrompt="1"/>
          </p:nvPr>
        </p:nvSpPr>
        <p:spPr>
          <a:xfrm>
            <a:off x="6472237" y="1609152"/>
            <a:ext cx="4941219" cy="400110"/>
          </a:xfrm>
        </p:spPr>
        <p:txBody>
          <a:bodyPr wrap="square">
            <a:spAutoFit/>
          </a:bodyPr>
          <a:lstStyle>
            <a:lvl1pPr marL="0" indent="0">
              <a:buNone/>
              <a:defRPr b="0" i="0">
                <a:solidFill>
                  <a:srgbClr val="00D1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Page title</a:t>
            </a:r>
            <a:endParaRPr lang="en-DE" dirty="0"/>
          </a:p>
        </p:txBody>
      </p:sp>
      <p:sp>
        <p:nvSpPr>
          <p:cNvPr id="19" name="TextBox 6">
            <a:extLst>
              <a:ext uri="{FF2B5EF4-FFF2-40B4-BE49-F238E27FC236}">
                <a16:creationId xmlns:a16="http://schemas.microsoft.com/office/drawing/2014/main" id="{C7F86152-17A1-5441-87D0-5242A47B64B1}"/>
              </a:ext>
            </a:extLst>
          </p:cNvPr>
          <p:cNvSpPr txBox="1"/>
          <p:nvPr userDrawn="1"/>
        </p:nvSpPr>
        <p:spPr>
          <a:xfrm>
            <a:off x="11413456" y="6497382"/>
            <a:ext cx="481328" cy="215444"/>
          </a:xfrm>
          <a:prstGeom prst="rect">
            <a:avLst/>
          </a:prstGeom>
          <a:noFill/>
        </p:spPr>
        <p:txBody>
          <a:bodyPr wrap="square" rtlCol="0">
            <a:spAutoFit/>
          </a:bodyPr>
          <a:lstStyle/>
          <a:p>
            <a:pPr algn="ctr"/>
            <a:fld id="{9AD714F2-AB70-354C-9A76-74FD1EDD8D25}" type="slidenum">
              <a:rPr lang="en-US" sz="800" b="0" i="0" smtClean="0">
                <a:solidFill>
                  <a:srgbClr val="231F20"/>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800" b="0" i="0" dirty="0">
              <a:solidFill>
                <a:srgbClr val="231F2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Content Placeholder 12">
            <a:extLst>
              <a:ext uri="{FF2B5EF4-FFF2-40B4-BE49-F238E27FC236}">
                <a16:creationId xmlns:a16="http://schemas.microsoft.com/office/drawing/2014/main" id="{0885771C-1B8E-5C43-BB42-CB046102E273}"/>
              </a:ext>
            </a:extLst>
          </p:cNvPr>
          <p:cNvSpPr>
            <a:spLocks noGrp="1"/>
          </p:cNvSpPr>
          <p:nvPr>
            <p:ph sz="quarter" idx="14" hasCustomPrompt="1"/>
          </p:nvPr>
        </p:nvSpPr>
        <p:spPr>
          <a:xfrm>
            <a:off x="6488004" y="2228878"/>
            <a:ext cx="4925452" cy="3667779"/>
          </a:xfrm>
        </p:spPr>
        <p:txBody>
          <a:bodyPr>
            <a:normAutofit/>
          </a:bodyPr>
          <a:lstStyle>
            <a:lvl1pPr>
              <a:buClr>
                <a:srgbClr val="00D1FF"/>
              </a:buClr>
              <a:defRPr>
                <a:solidFill>
                  <a:schemeClr val="bg1"/>
                </a:solidFill>
              </a:defRPr>
            </a:lvl1pPr>
            <a:lvl2pPr>
              <a:buClr>
                <a:srgbClr val="00D1FF"/>
              </a:buClr>
              <a:defRPr>
                <a:solidFill>
                  <a:schemeClr val="bg1"/>
                </a:solidFill>
              </a:defRPr>
            </a:lvl2pPr>
            <a:lvl3pPr>
              <a:buClr>
                <a:srgbClr val="00D1FF"/>
              </a:buCl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0D1FF"/>
              </a:buCl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0D1FF"/>
              </a:buCl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789894F4-3B5F-4719-80BF-62B951D9269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750570" y="6523693"/>
            <a:ext cx="869565" cy="188984"/>
          </a:xfrm>
          <a:prstGeom prst="rect">
            <a:avLst/>
          </a:prstGeom>
        </p:spPr>
      </p:pic>
      <p:sp>
        <p:nvSpPr>
          <p:cNvPr id="16" name="Footer Placeholder 14">
            <a:extLst>
              <a:ext uri="{FF2B5EF4-FFF2-40B4-BE49-F238E27FC236}">
                <a16:creationId xmlns:a16="http://schemas.microsoft.com/office/drawing/2014/main" id="{90B54461-D73B-40FD-8D3C-EBEBB56263B5}"/>
              </a:ext>
            </a:extLst>
          </p:cNvPr>
          <p:cNvSpPr txBox="1">
            <a:spLocks/>
          </p:cNvSpPr>
          <p:nvPr userDrawn="1"/>
        </p:nvSpPr>
        <p:spPr>
          <a:xfrm>
            <a:off x="9695512" y="6497382"/>
            <a:ext cx="3164014" cy="2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2022 Kensington. All rights reserved.</a:t>
            </a:r>
          </a:p>
        </p:txBody>
      </p:sp>
      <p:cxnSp>
        <p:nvCxnSpPr>
          <p:cNvPr id="17" name="Straight Connector 6">
            <a:extLst>
              <a:ext uri="{FF2B5EF4-FFF2-40B4-BE49-F238E27FC236}">
                <a16:creationId xmlns:a16="http://schemas.microsoft.com/office/drawing/2014/main" id="{0AEBBD54-5806-4A3C-84CE-9C34E3FA46DD}"/>
              </a:ext>
            </a:extLst>
          </p:cNvPr>
          <p:cNvCxnSpPr>
            <a:cxnSpLocks/>
          </p:cNvCxnSpPr>
          <p:nvPr userDrawn="1"/>
        </p:nvCxnSpPr>
        <p:spPr>
          <a:xfrm>
            <a:off x="1363287" y="6355234"/>
            <a:ext cx="100540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4">
            <a:extLst>
              <a:ext uri="{FF2B5EF4-FFF2-40B4-BE49-F238E27FC236}">
                <a16:creationId xmlns:a16="http://schemas.microsoft.com/office/drawing/2014/main" id="{5C59B4F3-2576-4D78-BD84-099F70C65570}"/>
              </a:ext>
            </a:extLst>
          </p:cNvPr>
          <p:cNvCxnSpPr>
            <a:cxnSpLocks/>
          </p:cNvCxnSpPr>
          <p:nvPr userDrawn="1"/>
        </p:nvCxnSpPr>
        <p:spPr>
          <a:xfrm>
            <a:off x="9695512" y="6508506"/>
            <a:ext cx="0" cy="18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6">
            <a:extLst>
              <a:ext uri="{FF2B5EF4-FFF2-40B4-BE49-F238E27FC236}">
                <a16:creationId xmlns:a16="http://schemas.microsoft.com/office/drawing/2014/main" id="{56EE4ECA-A026-4277-80C4-CEA9BED9143B}"/>
              </a:ext>
            </a:extLst>
          </p:cNvPr>
          <p:cNvSpPr txBox="1"/>
          <p:nvPr userDrawn="1"/>
        </p:nvSpPr>
        <p:spPr>
          <a:xfrm>
            <a:off x="11413455" y="6497382"/>
            <a:ext cx="481328" cy="215444"/>
          </a:xfrm>
          <a:prstGeom prst="rect">
            <a:avLst/>
          </a:prstGeom>
          <a:noFill/>
        </p:spPr>
        <p:txBody>
          <a:bodyPr wrap="square" rtlCol="0">
            <a:spAutoFit/>
          </a:bodyPr>
          <a:lstStyle/>
          <a:p>
            <a:pPr algn="ctr"/>
            <a:fld id="{9AD714F2-AB70-354C-9A76-74FD1EDD8D25}" type="slidenum">
              <a:rPr lang="en-US" sz="800" b="0" i="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800" b="0" i="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67724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gendaSlide">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D8AEE329-BABA-9D4A-B5D7-909921037037}"/>
              </a:ext>
            </a:extLst>
          </p:cNvPr>
          <p:cNvSpPr/>
          <p:nvPr userDrawn="1"/>
        </p:nvSpPr>
        <p:spPr>
          <a:xfrm>
            <a:off x="526538" y="-42239"/>
            <a:ext cx="11697884" cy="6900239"/>
          </a:xfrm>
          <a:custGeom>
            <a:avLst/>
            <a:gdLst>
              <a:gd name="connsiteX0" fmla="*/ 0 w 9837384"/>
              <a:gd name="connsiteY0" fmla="*/ 0 h 5849157"/>
              <a:gd name="connsiteX1" fmla="*/ 9837384 w 9837384"/>
              <a:gd name="connsiteY1" fmla="*/ 0 h 5849157"/>
              <a:gd name="connsiteX2" fmla="*/ 9837384 w 9837384"/>
              <a:gd name="connsiteY2" fmla="*/ 5849157 h 5849157"/>
              <a:gd name="connsiteX3" fmla="*/ 0 w 9837384"/>
              <a:gd name="connsiteY3" fmla="*/ 5849157 h 5849157"/>
              <a:gd name="connsiteX4" fmla="*/ 0 w 9837384"/>
              <a:gd name="connsiteY4" fmla="*/ 0 h 5849157"/>
              <a:gd name="connsiteX0" fmla="*/ 2914650 w 9837384"/>
              <a:gd name="connsiteY0" fmla="*/ 0 h 5849157"/>
              <a:gd name="connsiteX1" fmla="*/ 9837384 w 9837384"/>
              <a:gd name="connsiteY1" fmla="*/ 0 h 5849157"/>
              <a:gd name="connsiteX2" fmla="*/ 9837384 w 9837384"/>
              <a:gd name="connsiteY2" fmla="*/ 5849157 h 5849157"/>
              <a:gd name="connsiteX3" fmla="*/ 0 w 9837384"/>
              <a:gd name="connsiteY3" fmla="*/ 5849157 h 5849157"/>
              <a:gd name="connsiteX4" fmla="*/ 2914650 w 9837384"/>
              <a:gd name="connsiteY4" fmla="*/ 0 h 5849157"/>
              <a:gd name="connsiteX0" fmla="*/ 3814762 w 9837384"/>
              <a:gd name="connsiteY0" fmla="*/ 0 h 5849157"/>
              <a:gd name="connsiteX1" fmla="*/ 9837384 w 9837384"/>
              <a:gd name="connsiteY1" fmla="*/ 0 h 5849157"/>
              <a:gd name="connsiteX2" fmla="*/ 9837384 w 9837384"/>
              <a:gd name="connsiteY2" fmla="*/ 5849157 h 5849157"/>
              <a:gd name="connsiteX3" fmla="*/ 0 w 9837384"/>
              <a:gd name="connsiteY3" fmla="*/ 5849157 h 5849157"/>
              <a:gd name="connsiteX4" fmla="*/ 3814762 w 9837384"/>
              <a:gd name="connsiteY4" fmla="*/ 0 h 5849157"/>
              <a:gd name="connsiteX0" fmla="*/ 4743449 w 9837384"/>
              <a:gd name="connsiteY0" fmla="*/ 0 h 5863445"/>
              <a:gd name="connsiteX1" fmla="*/ 9837384 w 9837384"/>
              <a:gd name="connsiteY1" fmla="*/ 14288 h 5863445"/>
              <a:gd name="connsiteX2" fmla="*/ 9837384 w 9837384"/>
              <a:gd name="connsiteY2" fmla="*/ 5863445 h 5863445"/>
              <a:gd name="connsiteX3" fmla="*/ 0 w 9837384"/>
              <a:gd name="connsiteY3" fmla="*/ 5863445 h 5863445"/>
              <a:gd name="connsiteX4" fmla="*/ 4743449 w 9837384"/>
              <a:gd name="connsiteY4" fmla="*/ 0 h 5863445"/>
              <a:gd name="connsiteX0" fmla="*/ 5943599 w 9837384"/>
              <a:gd name="connsiteY0" fmla="*/ 28575 h 5849157"/>
              <a:gd name="connsiteX1" fmla="*/ 9837384 w 9837384"/>
              <a:gd name="connsiteY1" fmla="*/ 0 h 5849157"/>
              <a:gd name="connsiteX2" fmla="*/ 9837384 w 9837384"/>
              <a:gd name="connsiteY2" fmla="*/ 5849157 h 5849157"/>
              <a:gd name="connsiteX3" fmla="*/ 0 w 9837384"/>
              <a:gd name="connsiteY3" fmla="*/ 5849157 h 5849157"/>
              <a:gd name="connsiteX4" fmla="*/ 5943599 w 9837384"/>
              <a:gd name="connsiteY4" fmla="*/ 28575 h 5849157"/>
              <a:gd name="connsiteX0" fmla="*/ 4571999 w 9837384"/>
              <a:gd name="connsiteY0" fmla="*/ 28575 h 5849157"/>
              <a:gd name="connsiteX1" fmla="*/ 9837384 w 9837384"/>
              <a:gd name="connsiteY1" fmla="*/ 0 h 5849157"/>
              <a:gd name="connsiteX2" fmla="*/ 9837384 w 9837384"/>
              <a:gd name="connsiteY2" fmla="*/ 5849157 h 5849157"/>
              <a:gd name="connsiteX3" fmla="*/ 0 w 9837384"/>
              <a:gd name="connsiteY3" fmla="*/ 5849157 h 5849157"/>
              <a:gd name="connsiteX4" fmla="*/ 4571999 w 9837384"/>
              <a:gd name="connsiteY4" fmla="*/ 28575 h 5849157"/>
              <a:gd name="connsiteX0" fmla="*/ 4586286 w 9837384"/>
              <a:gd name="connsiteY0" fmla="*/ 0 h 5849157"/>
              <a:gd name="connsiteX1" fmla="*/ 9837384 w 9837384"/>
              <a:gd name="connsiteY1" fmla="*/ 0 h 5849157"/>
              <a:gd name="connsiteX2" fmla="*/ 9837384 w 9837384"/>
              <a:gd name="connsiteY2" fmla="*/ 5849157 h 5849157"/>
              <a:gd name="connsiteX3" fmla="*/ 0 w 9837384"/>
              <a:gd name="connsiteY3" fmla="*/ 5849157 h 5849157"/>
              <a:gd name="connsiteX4" fmla="*/ 4586286 w 9837384"/>
              <a:gd name="connsiteY4" fmla="*/ 0 h 5849157"/>
              <a:gd name="connsiteX0" fmla="*/ 4586286 w 9880247"/>
              <a:gd name="connsiteY0" fmla="*/ 0 h 5849157"/>
              <a:gd name="connsiteX1" fmla="*/ 9880247 w 9880247"/>
              <a:gd name="connsiteY1" fmla="*/ 0 h 5849157"/>
              <a:gd name="connsiteX2" fmla="*/ 9837384 w 9880247"/>
              <a:gd name="connsiteY2" fmla="*/ 5849157 h 5849157"/>
              <a:gd name="connsiteX3" fmla="*/ 0 w 9880247"/>
              <a:gd name="connsiteY3" fmla="*/ 5849157 h 5849157"/>
              <a:gd name="connsiteX4" fmla="*/ 4586286 w 9880247"/>
              <a:gd name="connsiteY4" fmla="*/ 0 h 5849157"/>
              <a:gd name="connsiteX0" fmla="*/ 4586286 w 9908821"/>
              <a:gd name="connsiteY0" fmla="*/ 0 h 5863444"/>
              <a:gd name="connsiteX1" fmla="*/ 9880247 w 9908821"/>
              <a:gd name="connsiteY1" fmla="*/ 0 h 5863444"/>
              <a:gd name="connsiteX2" fmla="*/ 9908821 w 9908821"/>
              <a:gd name="connsiteY2" fmla="*/ 5863444 h 5863444"/>
              <a:gd name="connsiteX3" fmla="*/ 0 w 9908821"/>
              <a:gd name="connsiteY3" fmla="*/ 5849157 h 5863444"/>
              <a:gd name="connsiteX4" fmla="*/ 4586286 w 9908821"/>
              <a:gd name="connsiteY4" fmla="*/ 0 h 5863444"/>
              <a:gd name="connsiteX0" fmla="*/ 4586286 w 9923109"/>
              <a:gd name="connsiteY0" fmla="*/ 0 h 5863444"/>
              <a:gd name="connsiteX1" fmla="*/ 9923109 w 9923109"/>
              <a:gd name="connsiteY1" fmla="*/ 14287 h 5863444"/>
              <a:gd name="connsiteX2" fmla="*/ 9908821 w 9923109"/>
              <a:gd name="connsiteY2" fmla="*/ 5863444 h 5863444"/>
              <a:gd name="connsiteX3" fmla="*/ 0 w 9923109"/>
              <a:gd name="connsiteY3" fmla="*/ 5849157 h 5863444"/>
              <a:gd name="connsiteX4" fmla="*/ 4586286 w 9923109"/>
              <a:gd name="connsiteY4" fmla="*/ 0 h 5863444"/>
              <a:gd name="connsiteX0" fmla="*/ 4606241 w 9943064"/>
              <a:gd name="connsiteY0" fmla="*/ 0 h 5865121"/>
              <a:gd name="connsiteX1" fmla="*/ 9943064 w 9943064"/>
              <a:gd name="connsiteY1" fmla="*/ 14287 h 5865121"/>
              <a:gd name="connsiteX2" fmla="*/ 9928776 w 9943064"/>
              <a:gd name="connsiteY2" fmla="*/ 5863444 h 5865121"/>
              <a:gd name="connsiteX3" fmla="*/ 0 w 9943064"/>
              <a:gd name="connsiteY3" fmla="*/ 5865121 h 5865121"/>
              <a:gd name="connsiteX4" fmla="*/ 4606241 w 9943064"/>
              <a:gd name="connsiteY4" fmla="*/ 0 h 586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064" h="5865121">
                <a:moveTo>
                  <a:pt x="4606241" y="0"/>
                </a:moveTo>
                <a:lnTo>
                  <a:pt x="9943064" y="14287"/>
                </a:lnTo>
                <a:cubicBezTo>
                  <a:pt x="9938301" y="1964006"/>
                  <a:pt x="9933539" y="3913725"/>
                  <a:pt x="9928776" y="5863444"/>
                </a:cubicBezTo>
                <a:lnTo>
                  <a:pt x="0" y="5865121"/>
                </a:lnTo>
                <a:lnTo>
                  <a:pt x="4606241" y="0"/>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b="0" i="0" dirty="0">
              <a:latin typeface="Open Sans Light" panose="020B0306030504020204" pitchFamily="34" charset="0"/>
            </a:endParaRPr>
          </a:p>
        </p:txBody>
      </p:sp>
      <p:pic>
        <p:nvPicPr>
          <p:cNvPr id="11" name="Picture 10" descr="Background pattern&#10;&#10;Description automatically generated with low confidence">
            <a:extLst>
              <a:ext uri="{FF2B5EF4-FFF2-40B4-BE49-F238E27FC236}">
                <a16:creationId xmlns:a16="http://schemas.microsoft.com/office/drawing/2014/main" id="{C268C57B-31F3-E046-A5B8-11267FD01F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7289" y="1681165"/>
            <a:ext cx="2422925" cy="847723"/>
          </a:xfrm>
          <a:prstGeom prst="rect">
            <a:avLst/>
          </a:prstGeom>
        </p:spPr>
      </p:pic>
      <p:sp>
        <p:nvSpPr>
          <p:cNvPr id="13" name="Text Placeholder 10">
            <a:extLst>
              <a:ext uri="{FF2B5EF4-FFF2-40B4-BE49-F238E27FC236}">
                <a16:creationId xmlns:a16="http://schemas.microsoft.com/office/drawing/2014/main" id="{1D9793D5-B7C4-444A-A35D-56FCFE2009D6}"/>
              </a:ext>
            </a:extLst>
          </p:cNvPr>
          <p:cNvSpPr>
            <a:spLocks noGrp="1"/>
          </p:cNvSpPr>
          <p:nvPr>
            <p:ph type="body" sz="quarter" idx="13" hasCustomPrompt="1"/>
          </p:nvPr>
        </p:nvSpPr>
        <p:spPr>
          <a:xfrm>
            <a:off x="6472237" y="1615288"/>
            <a:ext cx="4941219" cy="400110"/>
          </a:xfrm>
        </p:spPr>
        <p:txBody>
          <a:bodyPr wrap="square">
            <a:spAutoFit/>
          </a:bodyPr>
          <a:lstStyle>
            <a:lvl1pPr marL="0" indent="0">
              <a:buNone/>
              <a:defRPr b="0" i="0">
                <a:solidFill>
                  <a:srgbClr val="0078AE"/>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Page title</a:t>
            </a:r>
            <a:endParaRPr lang="en-DE" dirty="0"/>
          </a:p>
        </p:txBody>
      </p:sp>
      <p:sp>
        <p:nvSpPr>
          <p:cNvPr id="23" name="TextBox 6">
            <a:extLst>
              <a:ext uri="{FF2B5EF4-FFF2-40B4-BE49-F238E27FC236}">
                <a16:creationId xmlns:a16="http://schemas.microsoft.com/office/drawing/2014/main" id="{13AA1BC0-ECC3-294E-8F31-E007CB4091B3}"/>
              </a:ext>
            </a:extLst>
          </p:cNvPr>
          <p:cNvSpPr txBox="1"/>
          <p:nvPr userDrawn="1"/>
        </p:nvSpPr>
        <p:spPr>
          <a:xfrm>
            <a:off x="11413456" y="6497382"/>
            <a:ext cx="481328" cy="215444"/>
          </a:xfrm>
          <a:prstGeom prst="rect">
            <a:avLst/>
          </a:prstGeom>
          <a:noFill/>
        </p:spPr>
        <p:txBody>
          <a:bodyPr wrap="square" rtlCol="0">
            <a:spAutoFit/>
          </a:bodyPr>
          <a:lstStyle/>
          <a:p>
            <a:pPr algn="ctr"/>
            <a:fld id="{9AD714F2-AB70-354C-9A76-74FD1EDD8D25}" type="slidenum">
              <a:rPr lang="en-US" sz="800" b="0" i="0" smtClean="0">
                <a:solidFill>
                  <a:srgbClr val="231F20"/>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800" b="0" i="0" dirty="0">
              <a:solidFill>
                <a:srgbClr val="231F2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Content Placeholder 12">
            <a:extLst>
              <a:ext uri="{FF2B5EF4-FFF2-40B4-BE49-F238E27FC236}">
                <a16:creationId xmlns:a16="http://schemas.microsoft.com/office/drawing/2014/main" id="{0FA85547-752D-B740-A7BD-F575EBC07B51}"/>
              </a:ext>
            </a:extLst>
          </p:cNvPr>
          <p:cNvSpPr>
            <a:spLocks noGrp="1"/>
          </p:cNvSpPr>
          <p:nvPr>
            <p:ph sz="quarter" idx="14"/>
          </p:nvPr>
        </p:nvSpPr>
        <p:spPr>
          <a:xfrm>
            <a:off x="6488004" y="2235014"/>
            <a:ext cx="4925452" cy="3667779"/>
          </a:xfrm>
        </p:spPr>
        <p:txBody>
          <a:bodyPr/>
          <a:lstStyle>
            <a:lvl1pPr>
              <a:buClr>
                <a:srgbClr val="0078AE"/>
              </a:buClr>
              <a:defRPr>
                <a:solidFill>
                  <a:schemeClr val="tx1"/>
                </a:solidFill>
              </a:defRPr>
            </a:lvl1pPr>
            <a:lvl2pPr>
              <a:buClr>
                <a:srgbClr val="0078AE"/>
              </a:buClr>
              <a:defRPr>
                <a:solidFill>
                  <a:schemeClr val="tx1"/>
                </a:solidFill>
              </a:defRPr>
            </a:lvl2pPr>
            <a:lvl3pPr>
              <a:buClr>
                <a:srgbClr val="0078AE"/>
              </a:buClr>
              <a:defRPr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078AE"/>
              </a:buClr>
              <a:defRPr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078AE"/>
              </a:buClr>
              <a:defRPr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694839F6-CF87-4C6F-AFFD-803EC00670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750572" y="6523693"/>
            <a:ext cx="869561" cy="188984"/>
          </a:xfrm>
          <a:prstGeom prst="rect">
            <a:avLst/>
          </a:prstGeom>
        </p:spPr>
      </p:pic>
      <p:sp>
        <p:nvSpPr>
          <p:cNvPr id="16" name="Footer Placeholder 14">
            <a:extLst>
              <a:ext uri="{FF2B5EF4-FFF2-40B4-BE49-F238E27FC236}">
                <a16:creationId xmlns:a16="http://schemas.microsoft.com/office/drawing/2014/main" id="{70DB3C07-4742-4965-8870-3F49B142E6F0}"/>
              </a:ext>
            </a:extLst>
          </p:cNvPr>
          <p:cNvSpPr txBox="1">
            <a:spLocks/>
          </p:cNvSpPr>
          <p:nvPr userDrawn="1"/>
        </p:nvSpPr>
        <p:spPr>
          <a:xfrm>
            <a:off x="9695512" y="6497382"/>
            <a:ext cx="3164014" cy="2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1B1B1B"/>
                </a:solidFill>
                <a:latin typeface="Open Sans Light" panose="020B0306030504020204" pitchFamily="34" charset="0"/>
                <a:ea typeface="Open Sans Light" panose="020B0306030504020204" pitchFamily="34" charset="0"/>
                <a:cs typeface="Open Sans Light" panose="020B0306030504020204" pitchFamily="34" charset="0"/>
              </a:rPr>
              <a:t>2022 Kensington. All rights reserved.</a:t>
            </a:r>
          </a:p>
        </p:txBody>
      </p:sp>
      <p:cxnSp>
        <p:nvCxnSpPr>
          <p:cNvPr id="17" name="Straight Connector 6">
            <a:extLst>
              <a:ext uri="{FF2B5EF4-FFF2-40B4-BE49-F238E27FC236}">
                <a16:creationId xmlns:a16="http://schemas.microsoft.com/office/drawing/2014/main" id="{9F583AEA-A004-4BEA-8C8B-E304CF6F5EBE}"/>
              </a:ext>
            </a:extLst>
          </p:cNvPr>
          <p:cNvCxnSpPr>
            <a:cxnSpLocks/>
          </p:cNvCxnSpPr>
          <p:nvPr userDrawn="1"/>
        </p:nvCxnSpPr>
        <p:spPr>
          <a:xfrm>
            <a:off x="1363287" y="6355234"/>
            <a:ext cx="10054013" cy="0"/>
          </a:xfrm>
          <a:prstGeom prst="line">
            <a:avLst/>
          </a:prstGeom>
          <a:ln w="12700">
            <a:solidFill>
              <a:srgbClr val="1B1B1B"/>
            </a:solidFill>
          </a:ln>
        </p:spPr>
        <p:style>
          <a:lnRef idx="1">
            <a:schemeClr val="accent1"/>
          </a:lnRef>
          <a:fillRef idx="0">
            <a:schemeClr val="accent1"/>
          </a:fillRef>
          <a:effectRef idx="0">
            <a:schemeClr val="accent1"/>
          </a:effectRef>
          <a:fontRef idx="minor">
            <a:schemeClr val="tx1"/>
          </a:fontRef>
        </p:style>
      </p:cxnSp>
      <p:cxnSp>
        <p:nvCxnSpPr>
          <p:cNvPr id="18" name="Straight Connector 4">
            <a:extLst>
              <a:ext uri="{FF2B5EF4-FFF2-40B4-BE49-F238E27FC236}">
                <a16:creationId xmlns:a16="http://schemas.microsoft.com/office/drawing/2014/main" id="{DB5F7B1D-3D62-47AC-9AEA-2DA7CEAB4D11}"/>
              </a:ext>
            </a:extLst>
          </p:cNvPr>
          <p:cNvCxnSpPr>
            <a:cxnSpLocks/>
          </p:cNvCxnSpPr>
          <p:nvPr userDrawn="1"/>
        </p:nvCxnSpPr>
        <p:spPr>
          <a:xfrm>
            <a:off x="9695512" y="6508506"/>
            <a:ext cx="0" cy="18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09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Slide">
    <p:spTree>
      <p:nvGrpSpPr>
        <p:cNvPr id="1" name=""/>
        <p:cNvGrpSpPr/>
        <p:nvPr/>
      </p:nvGrpSpPr>
      <p:grpSpPr>
        <a:xfrm>
          <a:off x="0" y="0"/>
          <a:ext cx="0" cy="0"/>
          <a:chOff x="0" y="0"/>
          <a:chExt cx="0" cy="0"/>
        </a:xfrm>
      </p:grpSpPr>
      <p:pic>
        <p:nvPicPr>
          <p:cNvPr id="8" name="Grafik 7" descr="Ein Bild, das Text, Wand, drinnen, Elektronik enthält.&#10;&#10;Automatisch generierte Beschreibung">
            <a:extLst>
              <a:ext uri="{FF2B5EF4-FFF2-40B4-BE49-F238E27FC236}">
                <a16:creationId xmlns:a16="http://schemas.microsoft.com/office/drawing/2014/main" id="{D7E94C6B-68AD-7B46-9555-43C8D4C0334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9" name="Textplatzhalter 15">
            <a:extLst>
              <a:ext uri="{FF2B5EF4-FFF2-40B4-BE49-F238E27FC236}">
                <a16:creationId xmlns:a16="http://schemas.microsoft.com/office/drawing/2014/main" id="{DB651807-D203-5147-A2F0-13A341D47AE1}"/>
              </a:ext>
            </a:extLst>
          </p:cNvPr>
          <p:cNvSpPr>
            <a:spLocks noGrp="1"/>
          </p:cNvSpPr>
          <p:nvPr>
            <p:ph type="body" sz="quarter" idx="13" hasCustomPrompt="1"/>
          </p:nvPr>
        </p:nvSpPr>
        <p:spPr>
          <a:xfrm>
            <a:off x="0" y="68477"/>
            <a:ext cx="11544300" cy="1127100"/>
          </a:xfrm>
          <a:noFill/>
        </p:spPr>
        <p:txBody>
          <a:bodyPr wrap="square" lIns="720000" tIns="316800" rIns="316800" bIns="316800" anchor="ctr">
            <a:spAutoFit/>
          </a:bodyPr>
          <a:lstStyle>
            <a:lvl1pPr marL="0" indent="0">
              <a:lnSpc>
                <a:spcPts val="3800"/>
              </a:lnSpc>
              <a:buNone/>
              <a:defRPr sz="3200" b="0" i="0">
                <a:solidFill>
                  <a:srgbClr val="003D5B"/>
                </a:solidFill>
                <a:latin typeface="Open Sans" panose="020B0606030504020204" pitchFamily="34" charset="0"/>
                <a:ea typeface="Open Sans" panose="020B0606030504020204" pitchFamily="34" charset="0"/>
                <a:cs typeface="Open Sans" panose="020B0606030504020204" pitchFamily="34" charset="0"/>
              </a:defRPr>
            </a:lvl1pPr>
            <a:lvl3pPr marL="914400" indent="0">
              <a:buNone/>
              <a:defRPr/>
            </a:lvl3pPr>
          </a:lstStyle>
          <a:p>
            <a:pPr lvl="0"/>
            <a:r>
              <a:rPr lang="de-DE" dirty="0"/>
              <a:t>Section title</a:t>
            </a:r>
          </a:p>
        </p:txBody>
      </p:sp>
      <p:sp>
        <p:nvSpPr>
          <p:cNvPr id="11" name="Rechteck 4">
            <a:extLst>
              <a:ext uri="{FF2B5EF4-FFF2-40B4-BE49-F238E27FC236}">
                <a16:creationId xmlns:a16="http://schemas.microsoft.com/office/drawing/2014/main" id="{6AA30175-4A27-AD41-A634-38C1056385C5}"/>
              </a:ext>
            </a:extLst>
          </p:cNvPr>
          <p:cNvSpPr/>
          <p:nvPr userDrawn="1"/>
        </p:nvSpPr>
        <p:spPr>
          <a:xfrm>
            <a:off x="-16372" y="492911"/>
            <a:ext cx="542224" cy="278232"/>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 name="connsiteX0" fmla="*/ 1310640 w 1998894"/>
              <a:gd name="connsiteY0" fmla="*/ 6096 h 277978"/>
              <a:gd name="connsiteX1" fmla="*/ 1998894 w 1998894"/>
              <a:gd name="connsiteY1" fmla="*/ 0 h 277978"/>
              <a:gd name="connsiteX2" fmla="*/ 1830644 w 1998894"/>
              <a:gd name="connsiteY2" fmla="*/ 277978 h 277978"/>
              <a:gd name="connsiteX3" fmla="*/ 0 w 1998894"/>
              <a:gd name="connsiteY3" fmla="*/ 277978 h 277978"/>
              <a:gd name="connsiteX4" fmla="*/ 1310640 w 1998894"/>
              <a:gd name="connsiteY4" fmla="*/ 6096 h 277978"/>
              <a:gd name="connsiteX0" fmla="*/ 0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0 w 688254"/>
              <a:gd name="connsiteY4" fmla="*/ 6096 h 277978"/>
              <a:gd name="connsiteX0" fmla="*/ 237744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237744 w 688254"/>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65786 h 277978"/>
              <a:gd name="connsiteX4" fmla="*/ 0 w 450510"/>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6096 h 277978"/>
              <a:gd name="connsiteX0" fmla="*/ 0 w 450510"/>
              <a:gd name="connsiteY0" fmla="*/ 2921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2921 h 277978"/>
              <a:gd name="connsiteX0" fmla="*/ 0 w 450510"/>
              <a:gd name="connsiteY0" fmla="*/ 0 h 278232"/>
              <a:gd name="connsiteX1" fmla="*/ 450510 w 450510"/>
              <a:gd name="connsiteY1" fmla="*/ 254 h 278232"/>
              <a:gd name="connsiteX2" fmla="*/ 282260 w 450510"/>
              <a:gd name="connsiteY2" fmla="*/ 278232 h 278232"/>
              <a:gd name="connsiteX3" fmla="*/ 0 w 450510"/>
              <a:gd name="connsiteY3" fmla="*/ 278232 h 278232"/>
              <a:gd name="connsiteX4" fmla="*/ 0 w 450510"/>
              <a:gd name="connsiteY4" fmla="*/ 0 h 278232"/>
              <a:gd name="connsiteX0" fmla="*/ 0 w 549364"/>
              <a:gd name="connsiteY0" fmla="*/ 0 h 278232"/>
              <a:gd name="connsiteX1" fmla="*/ 549364 w 549364"/>
              <a:gd name="connsiteY1" fmla="*/ 254 h 278232"/>
              <a:gd name="connsiteX2" fmla="*/ 381114 w 549364"/>
              <a:gd name="connsiteY2" fmla="*/ 278232 h 278232"/>
              <a:gd name="connsiteX3" fmla="*/ 98854 w 549364"/>
              <a:gd name="connsiteY3" fmla="*/ 278232 h 278232"/>
              <a:gd name="connsiteX4" fmla="*/ 0 w 549364"/>
              <a:gd name="connsiteY4" fmla="*/ 0 h 278232"/>
              <a:gd name="connsiteX0" fmla="*/ 8238 w 557602"/>
              <a:gd name="connsiteY0" fmla="*/ 0 h 286470"/>
              <a:gd name="connsiteX1" fmla="*/ 557602 w 557602"/>
              <a:gd name="connsiteY1" fmla="*/ 254 h 286470"/>
              <a:gd name="connsiteX2" fmla="*/ 389352 w 557602"/>
              <a:gd name="connsiteY2" fmla="*/ 278232 h 286470"/>
              <a:gd name="connsiteX3" fmla="*/ 0 w 557602"/>
              <a:gd name="connsiteY3" fmla="*/ 286470 h 286470"/>
              <a:gd name="connsiteX4" fmla="*/ 8238 w 557602"/>
              <a:gd name="connsiteY4" fmla="*/ 0 h 286470"/>
              <a:gd name="connsiteX0" fmla="*/ 18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888 w 551252"/>
              <a:gd name="connsiteY4" fmla="*/ 0 h 286470"/>
              <a:gd name="connsiteX0" fmla="*/ 145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4588 w 551252"/>
              <a:gd name="connsiteY4" fmla="*/ 0 h 286470"/>
              <a:gd name="connsiteX0" fmla="*/ 1888 w 538552"/>
              <a:gd name="connsiteY0" fmla="*/ 0 h 289645"/>
              <a:gd name="connsiteX1" fmla="*/ 538552 w 538552"/>
              <a:gd name="connsiteY1" fmla="*/ 254 h 289645"/>
              <a:gd name="connsiteX2" fmla="*/ 370302 w 538552"/>
              <a:gd name="connsiteY2" fmla="*/ 278232 h 289645"/>
              <a:gd name="connsiteX3" fmla="*/ 0 w 538552"/>
              <a:gd name="connsiteY3" fmla="*/ 289645 h 289645"/>
              <a:gd name="connsiteX4" fmla="*/ 1888 w 538552"/>
              <a:gd name="connsiteY4" fmla="*/ 0 h 289645"/>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1284 h 278232"/>
              <a:gd name="connsiteX4" fmla="*/ 5560 w 542224"/>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4957 h 278232"/>
              <a:gd name="connsiteX4" fmla="*/ 5560 w 542224"/>
              <a:gd name="connsiteY4" fmla="*/ 0 h 278232"/>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8132 h 278232"/>
              <a:gd name="connsiteX4" fmla="*/ 2385 w 539049"/>
              <a:gd name="connsiteY4" fmla="*/ 0 h 278232"/>
              <a:gd name="connsiteX0" fmla="*/ 2385 w 539049"/>
              <a:gd name="connsiteY0" fmla="*/ 0 h 281307"/>
              <a:gd name="connsiteX1" fmla="*/ 539049 w 539049"/>
              <a:gd name="connsiteY1" fmla="*/ 254 h 281307"/>
              <a:gd name="connsiteX2" fmla="*/ 370799 w 539049"/>
              <a:gd name="connsiteY2" fmla="*/ 278232 h 281307"/>
              <a:gd name="connsiteX3" fmla="*/ 0 w 539049"/>
              <a:gd name="connsiteY3" fmla="*/ 281307 h 281307"/>
              <a:gd name="connsiteX4" fmla="*/ 2385 w 539049"/>
              <a:gd name="connsiteY4" fmla="*/ 0 h 281307"/>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4957 h 278232"/>
              <a:gd name="connsiteX4" fmla="*/ 2385 w 539049"/>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8132 h 278232"/>
              <a:gd name="connsiteX4" fmla="*/ 5560 w 542224"/>
              <a:gd name="connsiteY4" fmla="*/ 0 h 27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24" h="278232">
                <a:moveTo>
                  <a:pt x="5560" y="0"/>
                </a:moveTo>
                <a:lnTo>
                  <a:pt x="542224" y="254"/>
                </a:lnTo>
                <a:lnTo>
                  <a:pt x="373974" y="278232"/>
                </a:lnTo>
                <a:lnTo>
                  <a:pt x="0" y="278132"/>
                </a:lnTo>
                <a:cubicBezTo>
                  <a:pt x="629" y="182642"/>
                  <a:pt x="4931" y="95490"/>
                  <a:pt x="5560" y="0"/>
                </a:cubicBez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sp>
        <p:nvSpPr>
          <p:cNvPr id="2" name="Textfeld 1">
            <a:extLst>
              <a:ext uri="{FF2B5EF4-FFF2-40B4-BE49-F238E27FC236}">
                <a16:creationId xmlns:a16="http://schemas.microsoft.com/office/drawing/2014/main" id="{FF758696-2B40-3144-A6D7-20D7C1AC6F43}"/>
              </a:ext>
            </a:extLst>
          </p:cNvPr>
          <p:cNvSpPr txBox="1"/>
          <p:nvPr userDrawn="1"/>
        </p:nvSpPr>
        <p:spPr>
          <a:xfrm>
            <a:off x="-1466335" y="3064476"/>
            <a:ext cx="184731" cy="369332"/>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135861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3FCDD2-CE46-4444-A04F-447F5410A4B0}"/>
              </a:ext>
            </a:extLst>
          </p:cNvPr>
          <p:cNvSpPr>
            <a:spLocks noGrp="1"/>
          </p:cNvSpPr>
          <p:nvPr>
            <p:ph type="title"/>
          </p:nvPr>
        </p:nvSpPr>
        <p:spPr>
          <a:xfrm>
            <a:off x="838200" y="365125"/>
            <a:ext cx="10515600" cy="685753"/>
          </a:xfrm>
          <a:prstGeom prst="rect">
            <a:avLst/>
          </a:prstGeom>
        </p:spPr>
        <p:txBody>
          <a:bodyPr vert="horz" lIns="90000" tIns="45720" rIns="91440" bIns="45720" rtlCol="0" anchor="ctr">
            <a:normAutofit/>
          </a:bodyPr>
          <a:lstStyle/>
          <a:p>
            <a:r>
              <a:rPr lang="en-US" dirty="0"/>
              <a:t>Headline – Main Title</a:t>
            </a:r>
          </a:p>
        </p:txBody>
      </p:sp>
      <p:sp>
        <p:nvSpPr>
          <p:cNvPr id="3" name="Text Placeholder 2">
            <a:extLst>
              <a:ext uri="{FF2B5EF4-FFF2-40B4-BE49-F238E27FC236}">
                <a16:creationId xmlns:a16="http://schemas.microsoft.com/office/drawing/2014/main" id="{66AC7C0D-00CC-D84A-9C2E-7FCE967FDE09}"/>
              </a:ext>
            </a:extLst>
          </p:cNvPr>
          <p:cNvSpPr>
            <a:spLocks noGrp="1"/>
          </p:cNvSpPr>
          <p:nvPr>
            <p:ph type="body" idx="1"/>
          </p:nvPr>
        </p:nvSpPr>
        <p:spPr>
          <a:xfrm>
            <a:off x="838200" y="1416193"/>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909101"/>
      </p:ext>
    </p:extLst>
  </p:cSld>
  <p:clrMap bg1="lt1" tx1="dk1" bg2="lt2" tx2="dk2" accent1="accent1" accent2="accent2" accent3="accent3" accent4="accent4" accent5="accent5" accent6="accent6" hlink="hlink" folHlink="folHlink"/>
  <p:sldLayoutIdLst>
    <p:sldLayoutId id="2147483724" r:id="rId1"/>
    <p:sldLayoutId id="2147483723" r:id="rId2"/>
    <p:sldLayoutId id="2147483699" r:id="rId3"/>
    <p:sldLayoutId id="2147483740" r:id="rId4"/>
    <p:sldLayoutId id="2147483739" r:id="rId5"/>
    <p:sldLayoutId id="2147483720" r:id="rId6"/>
    <p:sldLayoutId id="2147483716" r:id="rId7"/>
    <p:sldLayoutId id="2147483717" r:id="rId8"/>
    <p:sldLayoutId id="2147483727" r:id="rId9"/>
    <p:sldLayoutId id="2147483726" r:id="rId10"/>
    <p:sldLayoutId id="2147483710" r:id="rId11"/>
    <p:sldLayoutId id="2147483711" r:id="rId12"/>
    <p:sldLayoutId id="2147483729" r:id="rId13"/>
    <p:sldLayoutId id="2147483704" r:id="rId14"/>
    <p:sldLayoutId id="2147483714" r:id="rId15"/>
    <p:sldLayoutId id="2147483750" r:id="rId16"/>
    <p:sldLayoutId id="2147483730" r:id="rId17"/>
    <p:sldLayoutId id="2147483721" r:id="rId18"/>
    <p:sldLayoutId id="2147483683" r:id="rId19"/>
    <p:sldLayoutId id="2147483748" r:id="rId20"/>
    <p:sldLayoutId id="2147483752" r:id="rId21"/>
    <p:sldLayoutId id="2147483681" r:id="rId22"/>
    <p:sldLayoutId id="2147483682" r:id="rId23"/>
    <p:sldLayoutId id="2147483685" r:id="rId24"/>
    <p:sldLayoutId id="2147483749" r:id="rId25"/>
    <p:sldLayoutId id="2147483751" r:id="rId26"/>
    <p:sldLayoutId id="2147483736" r:id="rId27"/>
    <p:sldLayoutId id="2147483737" r:id="rId28"/>
    <p:sldLayoutId id="2147483738" r:id="rId29"/>
    <p:sldLayoutId id="2147483676" r:id="rId30"/>
    <p:sldLayoutId id="2147483743" r:id="rId31"/>
    <p:sldLayoutId id="2147483753" r:id="rId32"/>
    <p:sldLayoutId id="2147483747"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0" i="0" kern="1200">
          <a:solidFill>
            <a:schemeClr val="tx1"/>
          </a:solidFill>
          <a:latin typeface="Ubuntu Light" panose="020B0304030602030204" pitchFamily="34" charset="0"/>
          <a:ea typeface="Open Sans Light" panose="020B0306030504020204" pitchFamily="34" charset="0"/>
          <a:cs typeface="Open Sans Light" panose="020B0306030504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0" i="0" kern="1200" spc="0">
          <a:solidFill>
            <a:srgbClr val="1B1B1B"/>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800" b="0" i="0" kern="1200" spc="0">
          <a:solidFill>
            <a:srgbClr val="1B1B1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spc="0" baseline="0">
          <a:solidFill>
            <a:srgbClr val="1B1B1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spc="0">
          <a:solidFill>
            <a:srgbClr val="1B1B1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200" b="0" i="0" kern="1200" spc="0" baseline="0">
          <a:solidFill>
            <a:srgbClr val="1B1B1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jpeg"/><Relationship Id="rId2" Type="http://schemas.openxmlformats.org/officeDocument/2006/relationships/image" Target="../media/image114.png"/><Relationship Id="rId1" Type="http://schemas.openxmlformats.org/officeDocument/2006/relationships/slideLayout" Target="../slideLayouts/slideLayout19.xml"/><Relationship Id="rId6" Type="http://schemas.openxmlformats.org/officeDocument/2006/relationships/image" Target="../media/image118.png"/><Relationship Id="rId11" Type="http://schemas.openxmlformats.org/officeDocument/2006/relationships/image" Target="../media/image123.jpe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12.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126.tiff"/><Relationship Id="rId4" Type="http://schemas.openxmlformats.org/officeDocument/2006/relationships/image" Target="../media/image125.tiff"/></Relationships>
</file>

<file path=ppt/slides/_rels/slide1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hyperlink" Target="https://blog.lastpass.com/2019/05/passwords-still-problem-according-2019-verizon-data-breach-investigations-report.html/" TargetMode="External"/><Relationship Id="rId2" Type="http://schemas.openxmlformats.org/officeDocument/2006/relationships/image" Target="../media/image128.jpeg"/><Relationship Id="rId1" Type="http://schemas.openxmlformats.org/officeDocument/2006/relationships/slideLayout" Target="../slideLayouts/slideLayout21.xml"/><Relationship Id="rId5" Type="http://schemas.openxmlformats.org/officeDocument/2006/relationships/hyperlink" Target="https://info.publicintelligence.net/FBI-CircumventingMultiFactorAuthentication.pdf" TargetMode="External"/><Relationship Id="rId4" Type="http://schemas.openxmlformats.org/officeDocument/2006/relationships/hyperlink" Target="https://techcommunity.microsoft.com/t5/azure-active-directory-identity/your-pa-word-doesn-t-matter/ba-p/731984?OCID=AID2000142_aff_7593_1243925&amp;epi=je6NUbpObpQ-DmajBBZcPa69bZSwNUofJw&amp;irclickid=_vm62qi393wkfrxsmkk0sohz30v2xgkgt1dh03leg00&amp;irgwc=1&amp;ranEAID=je6NUbpObpQ&amp;ranMID=24542&amp;ranSiteID=je6NUbpObpQ-DmajBBZcPa69bZSwNUofJw&amp;tduid=(ir__vm62qi393wkfrxsmkk0sohz30v2xgkgt1dh03leg00)(7593)(1243925)(je6NUbpObpQ-DmajBBZcPa69bZSwNUofJw)()"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35.jpeg"/><Relationship Id="rId13" Type="http://schemas.openxmlformats.org/officeDocument/2006/relationships/image" Target="../media/image140.jpeg"/><Relationship Id="rId18" Type="http://schemas.openxmlformats.org/officeDocument/2006/relationships/image" Target="../media/image145.jpeg"/><Relationship Id="rId3" Type="http://schemas.openxmlformats.org/officeDocument/2006/relationships/image" Target="../media/image130.png"/><Relationship Id="rId21" Type="http://schemas.openxmlformats.org/officeDocument/2006/relationships/image" Target="../media/image148.jpeg"/><Relationship Id="rId7" Type="http://schemas.openxmlformats.org/officeDocument/2006/relationships/image" Target="../media/image134.jpeg"/><Relationship Id="rId12" Type="http://schemas.openxmlformats.org/officeDocument/2006/relationships/image" Target="../media/image139.jpeg"/><Relationship Id="rId17" Type="http://schemas.openxmlformats.org/officeDocument/2006/relationships/image" Target="../media/image144.jpeg"/><Relationship Id="rId25" Type="http://schemas.openxmlformats.org/officeDocument/2006/relationships/image" Target="../media/image152.tiff"/><Relationship Id="rId2" Type="http://schemas.openxmlformats.org/officeDocument/2006/relationships/image" Target="../media/image129.png"/><Relationship Id="rId16" Type="http://schemas.openxmlformats.org/officeDocument/2006/relationships/image" Target="../media/image143.jpeg"/><Relationship Id="rId20" Type="http://schemas.openxmlformats.org/officeDocument/2006/relationships/image" Target="../media/image147.jpeg"/><Relationship Id="rId1" Type="http://schemas.openxmlformats.org/officeDocument/2006/relationships/slideLayout" Target="../slideLayouts/slideLayout19.xml"/><Relationship Id="rId6" Type="http://schemas.openxmlformats.org/officeDocument/2006/relationships/image" Target="../media/image133.jpeg"/><Relationship Id="rId11" Type="http://schemas.openxmlformats.org/officeDocument/2006/relationships/image" Target="../media/image138.jpeg"/><Relationship Id="rId24" Type="http://schemas.openxmlformats.org/officeDocument/2006/relationships/image" Target="../media/image151.png"/><Relationship Id="rId5" Type="http://schemas.openxmlformats.org/officeDocument/2006/relationships/image" Target="../media/image132.jpeg"/><Relationship Id="rId15" Type="http://schemas.openxmlformats.org/officeDocument/2006/relationships/image" Target="../media/image142.jpeg"/><Relationship Id="rId23" Type="http://schemas.openxmlformats.org/officeDocument/2006/relationships/image" Target="../media/image150.png"/><Relationship Id="rId10" Type="http://schemas.openxmlformats.org/officeDocument/2006/relationships/image" Target="../media/image137.jpeg"/><Relationship Id="rId19" Type="http://schemas.openxmlformats.org/officeDocument/2006/relationships/image" Target="../media/image146.jpeg"/><Relationship Id="rId4" Type="http://schemas.openxmlformats.org/officeDocument/2006/relationships/image" Target="../media/image131.jpeg"/><Relationship Id="rId9" Type="http://schemas.openxmlformats.org/officeDocument/2006/relationships/image" Target="../media/image136.jpeg"/><Relationship Id="rId14" Type="http://schemas.openxmlformats.org/officeDocument/2006/relationships/image" Target="../media/image141.jpeg"/><Relationship Id="rId22" Type="http://schemas.openxmlformats.org/officeDocument/2006/relationships/image" Target="../media/image149.png"/></Relationships>
</file>

<file path=ppt/slides/_rels/slide16.xml.rels><?xml version="1.0" encoding="UTF-8" standalone="yes"?>
<Relationships xmlns="http://schemas.openxmlformats.org/package/2006/relationships"><Relationship Id="rId3" Type="http://schemas.openxmlformats.org/officeDocument/2006/relationships/hyperlink" Target="http://multimedia.3m.com/mws/media/1254232O/global-visual-hacking-experiment-study-summary.pdf" TargetMode="External"/><Relationship Id="rId2" Type="http://schemas.openxmlformats.org/officeDocument/2006/relationships/image" Target="../media/image153.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31.xml"/><Relationship Id="rId5" Type="http://schemas.openxmlformats.org/officeDocument/2006/relationships/image" Target="../media/image157.png"/><Relationship Id="rId4" Type="http://schemas.openxmlformats.org/officeDocument/2006/relationships/image" Target="../media/image156.png"/></Relationships>
</file>

<file path=ppt/slides/_rels/slide1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18" Type="http://schemas.openxmlformats.org/officeDocument/2006/relationships/image" Target="../media/image42.tiff"/><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png"/><Relationship Id="rId17" Type="http://schemas.openxmlformats.org/officeDocument/2006/relationships/image" Target="../media/image41.emf"/><Relationship Id="rId2" Type="http://schemas.openxmlformats.org/officeDocument/2006/relationships/image" Target="../media/image26.jpeg"/><Relationship Id="rId16" Type="http://schemas.openxmlformats.org/officeDocument/2006/relationships/image" Target="../media/image40.emf"/><Relationship Id="rId1" Type="http://schemas.openxmlformats.org/officeDocument/2006/relationships/slideLayout" Target="../slideLayouts/slideLayout19.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5" Type="http://schemas.openxmlformats.org/officeDocument/2006/relationships/image" Target="../media/image39.png"/><Relationship Id="rId10" Type="http://schemas.openxmlformats.org/officeDocument/2006/relationships/image" Target="../media/image34.jpeg"/><Relationship Id="rId19" Type="http://schemas.openxmlformats.org/officeDocument/2006/relationships/image" Target="../media/image43.pn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png"/></Relationships>
</file>

<file path=ppt/slides/_rels/slide20.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61.png"/><Relationship Id="rId1" Type="http://schemas.openxmlformats.org/officeDocument/2006/relationships/slideLayout" Target="../slideLayouts/slideLayout19.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21.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172.png"/><Relationship Id="rId2" Type="http://schemas.openxmlformats.org/officeDocument/2006/relationships/image" Target="../media/image168.jpeg"/><Relationship Id="rId1" Type="http://schemas.openxmlformats.org/officeDocument/2006/relationships/slideLayout" Target="../slideLayouts/slideLayout19.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2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19.xml"/><Relationship Id="rId4" Type="http://schemas.openxmlformats.org/officeDocument/2006/relationships/image" Target="../media/image175.png"/></Relationships>
</file>

<file path=ppt/slides/_rels/slide23.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80.emf"/><Relationship Id="rId2" Type="http://schemas.openxmlformats.org/officeDocument/2006/relationships/image" Target="../media/image179.png"/><Relationship Id="rId1" Type="http://schemas.openxmlformats.org/officeDocument/2006/relationships/slideLayout" Target="../slideLayouts/slideLayout31.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26.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180.emf"/><Relationship Id="rId7" Type="http://schemas.openxmlformats.org/officeDocument/2006/relationships/image" Target="../media/image189.jpeg"/><Relationship Id="rId2" Type="http://schemas.openxmlformats.org/officeDocument/2006/relationships/image" Target="../media/image185.png"/><Relationship Id="rId1" Type="http://schemas.openxmlformats.org/officeDocument/2006/relationships/slideLayout" Target="../slideLayouts/slideLayout19.xml"/><Relationship Id="rId6" Type="http://schemas.openxmlformats.org/officeDocument/2006/relationships/image" Target="../media/image188.jpeg"/><Relationship Id="rId5" Type="http://schemas.openxmlformats.org/officeDocument/2006/relationships/image" Target="../media/image187.png"/><Relationship Id="rId4" Type="http://schemas.openxmlformats.org/officeDocument/2006/relationships/image" Target="../media/image186.png"/></Relationships>
</file>

<file path=ppt/slides/_rels/slide28.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8" Type="http://schemas.openxmlformats.org/officeDocument/2006/relationships/image" Target="../media/image198.png"/><Relationship Id="rId13" Type="http://schemas.openxmlformats.org/officeDocument/2006/relationships/image" Target="../media/image203.png"/><Relationship Id="rId3" Type="http://schemas.openxmlformats.org/officeDocument/2006/relationships/image" Target="../media/image193.png"/><Relationship Id="rId7" Type="http://schemas.openxmlformats.org/officeDocument/2006/relationships/image" Target="../media/image197.png"/><Relationship Id="rId12" Type="http://schemas.openxmlformats.org/officeDocument/2006/relationships/image" Target="../media/image202.png"/><Relationship Id="rId2" Type="http://schemas.openxmlformats.org/officeDocument/2006/relationships/image" Target="../media/image192.jpeg"/><Relationship Id="rId1" Type="http://schemas.openxmlformats.org/officeDocument/2006/relationships/slideLayout" Target="../slideLayouts/slideLayout32.xml"/><Relationship Id="rId6" Type="http://schemas.openxmlformats.org/officeDocument/2006/relationships/image" Target="../media/image196.png"/><Relationship Id="rId11" Type="http://schemas.openxmlformats.org/officeDocument/2006/relationships/image" Target="../media/image201.png"/><Relationship Id="rId5" Type="http://schemas.openxmlformats.org/officeDocument/2006/relationships/image" Target="../media/image195.png"/><Relationship Id="rId10" Type="http://schemas.openxmlformats.org/officeDocument/2006/relationships/image" Target="../media/image200.png"/><Relationship Id="rId4" Type="http://schemas.openxmlformats.org/officeDocument/2006/relationships/image" Target="../media/image194.png"/><Relationship Id="rId9" Type="http://schemas.openxmlformats.org/officeDocument/2006/relationships/image" Target="../media/image199.png"/><Relationship Id="rId14" Type="http://schemas.openxmlformats.org/officeDocument/2006/relationships/image" Target="../media/image204.png"/></Relationships>
</file>

<file path=ppt/slides/_rels/slide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19.xml"/><Relationship Id="rId5" Type="http://schemas.openxmlformats.org/officeDocument/2006/relationships/image" Target="../media/image208.png"/><Relationship Id="rId4" Type="http://schemas.openxmlformats.org/officeDocument/2006/relationships/image" Target="../media/image207.png"/></Relationships>
</file>

<file path=ppt/slides/_rels/slide31.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image" Target="../media/image210.jpe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1.xml"/><Relationship Id="rId5" Type="http://schemas.openxmlformats.org/officeDocument/2006/relationships/image" Target="../media/image48.jpeg"/><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emf"/><Relationship Id="rId7" Type="http://schemas.openxmlformats.org/officeDocument/2006/relationships/image" Target="../media/image54.png"/><Relationship Id="rId2" Type="http://schemas.openxmlformats.org/officeDocument/2006/relationships/image" Target="../media/image49.emf"/><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emf"/></Relationships>
</file>

<file path=ppt/slides/_rels/slide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3.xml"/><Relationship Id="rId5" Type="http://schemas.openxmlformats.org/officeDocument/2006/relationships/image" Target="../media/image59.emf"/><Relationship Id="rId4" Type="http://schemas.openxmlformats.org/officeDocument/2006/relationships/image" Target="../media/image58.emf"/></Relationships>
</file>

<file path=ppt/slides/_rels/slide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1.png"/><Relationship Id="rId21" Type="http://schemas.openxmlformats.org/officeDocument/2006/relationships/image" Target="../media/image79.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83.png"/><Relationship Id="rId2" Type="http://schemas.openxmlformats.org/officeDocument/2006/relationships/image" Target="../media/image60.png"/><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19.xml"/><Relationship Id="rId6" Type="http://schemas.openxmlformats.org/officeDocument/2006/relationships/image" Target="../media/image64.png"/><Relationship Id="rId11" Type="http://schemas.openxmlformats.org/officeDocument/2006/relationships/image" Target="../media/image69.png"/><Relationship Id="rId24" Type="http://schemas.openxmlformats.org/officeDocument/2006/relationships/image" Target="../media/image82.png"/><Relationship Id="rId5" Type="http://schemas.openxmlformats.org/officeDocument/2006/relationships/image" Target="../media/image63.png"/><Relationship Id="rId15" Type="http://schemas.openxmlformats.org/officeDocument/2006/relationships/image" Target="../media/image73.png"/><Relationship Id="rId23" Type="http://schemas.openxmlformats.org/officeDocument/2006/relationships/image" Target="../media/image81.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s>
</file>

<file path=ppt/slides/_rels/slide8.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5.jpeg"/><Relationship Id="rId18" Type="http://schemas.openxmlformats.org/officeDocument/2006/relationships/image" Target="../media/image100.png"/><Relationship Id="rId26" Type="http://schemas.openxmlformats.org/officeDocument/2006/relationships/image" Target="../media/image108.png"/><Relationship Id="rId3" Type="http://schemas.openxmlformats.org/officeDocument/2006/relationships/image" Target="../media/image85.png"/><Relationship Id="rId21" Type="http://schemas.openxmlformats.org/officeDocument/2006/relationships/image" Target="../media/image103.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5" Type="http://schemas.openxmlformats.org/officeDocument/2006/relationships/image" Target="../media/image107.jpeg"/><Relationship Id="rId2" Type="http://schemas.openxmlformats.org/officeDocument/2006/relationships/image" Target="../media/image84.png"/><Relationship Id="rId16" Type="http://schemas.openxmlformats.org/officeDocument/2006/relationships/image" Target="../media/image98.png"/><Relationship Id="rId20" Type="http://schemas.openxmlformats.org/officeDocument/2006/relationships/image" Target="../media/image102.png"/><Relationship Id="rId29" Type="http://schemas.openxmlformats.org/officeDocument/2006/relationships/image" Target="../media/image111.tiff"/><Relationship Id="rId1" Type="http://schemas.openxmlformats.org/officeDocument/2006/relationships/slideLayout" Target="../slideLayouts/slideLayout19.xml"/><Relationship Id="rId6" Type="http://schemas.openxmlformats.org/officeDocument/2006/relationships/image" Target="../media/image88.jpeg"/><Relationship Id="rId11" Type="http://schemas.openxmlformats.org/officeDocument/2006/relationships/image" Target="../media/image93.jpeg"/><Relationship Id="rId24" Type="http://schemas.openxmlformats.org/officeDocument/2006/relationships/image" Target="../media/image106.png"/><Relationship Id="rId5" Type="http://schemas.openxmlformats.org/officeDocument/2006/relationships/image" Target="../media/image87.jpeg"/><Relationship Id="rId15" Type="http://schemas.openxmlformats.org/officeDocument/2006/relationships/image" Target="../media/image97.png"/><Relationship Id="rId23" Type="http://schemas.openxmlformats.org/officeDocument/2006/relationships/image" Target="../media/image105.jpeg"/><Relationship Id="rId28" Type="http://schemas.openxmlformats.org/officeDocument/2006/relationships/image" Target="../media/image110.jpeg"/><Relationship Id="rId10" Type="http://schemas.openxmlformats.org/officeDocument/2006/relationships/image" Target="../media/image92.jpeg"/><Relationship Id="rId19" Type="http://schemas.openxmlformats.org/officeDocument/2006/relationships/image" Target="../media/image101.png"/><Relationship Id="rId4" Type="http://schemas.openxmlformats.org/officeDocument/2006/relationships/image" Target="../media/image86.jpeg"/><Relationship Id="rId9" Type="http://schemas.openxmlformats.org/officeDocument/2006/relationships/image" Target="../media/image91.png"/><Relationship Id="rId14" Type="http://schemas.openxmlformats.org/officeDocument/2006/relationships/image" Target="../media/image96.png"/><Relationship Id="rId22" Type="http://schemas.openxmlformats.org/officeDocument/2006/relationships/image" Target="../media/image104.png"/><Relationship Id="rId27" Type="http://schemas.openxmlformats.org/officeDocument/2006/relationships/image" Target="../media/image109.png"/><Relationship Id="rId30" Type="http://schemas.openxmlformats.org/officeDocument/2006/relationships/image" Target="../media/image112.png"/></Relationships>
</file>

<file path=ppt/slides/_rels/slide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0B6F2C-E1E8-4757-AF03-4BF1A1625691}"/>
              </a:ext>
            </a:extLst>
          </p:cNvPr>
          <p:cNvSpPr>
            <a:spLocks noGrp="1"/>
          </p:cNvSpPr>
          <p:nvPr>
            <p:ph type="body" sz="quarter" idx="12"/>
          </p:nvPr>
        </p:nvSpPr>
        <p:spPr/>
        <p:txBody>
          <a:bodyPr/>
          <a:lstStyle/>
          <a:p>
            <a:fld id="{F2A3C946-545D-D64D-A615-DB28170B6228}" type="datetime4">
              <a:rPr lang="en-US" b="0" smtClean="0">
                <a:latin typeface="Ubuntu Light" panose="020B0304030602030204" pitchFamily="34" charset="0"/>
              </a:rPr>
              <a:t>March 31, 2022</a:t>
            </a:fld>
            <a:endParaRPr lang="en-US" b="0" dirty="0">
              <a:latin typeface="Ubuntu Light" panose="020B0304030602030204" pitchFamily="34" charset="0"/>
            </a:endParaRPr>
          </a:p>
        </p:txBody>
      </p:sp>
      <p:sp>
        <p:nvSpPr>
          <p:cNvPr id="3" name="Title 2">
            <a:extLst>
              <a:ext uri="{FF2B5EF4-FFF2-40B4-BE49-F238E27FC236}">
                <a16:creationId xmlns:a16="http://schemas.microsoft.com/office/drawing/2014/main" id="{DA160D87-1991-4EB6-A37E-B0DBDBA74407}"/>
              </a:ext>
            </a:extLst>
          </p:cNvPr>
          <p:cNvSpPr>
            <a:spLocks noGrp="1"/>
          </p:cNvSpPr>
          <p:nvPr>
            <p:ph type="title"/>
          </p:nvPr>
        </p:nvSpPr>
        <p:spPr>
          <a:xfrm>
            <a:off x="522714" y="3574974"/>
            <a:ext cx="3762624" cy="1066959"/>
          </a:xfrm>
        </p:spPr>
        <p:txBody>
          <a:bodyPr/>
          <a:lstStyle/>
          <a:p>
            <a:r>
              <a:rPr lang="en-US" dirty="0"/>
              <a:t>Company and Brand Overview</a:t>
            </a:r>
          </a:p>
        </p:txBody>
      </p:sp>
    </p:spTree>
    <p:extLst>
      <p:ext uri="{BB962C8B-B14F-4D97-AF65-F5344CB8AC3E}">
        <p14:creationId xmlns:p14="http://schemas.microsoft.com/office/powerpoint/2010/main" val="315059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5F56E-A734-49A0-B062-5D3FB3462B82}"/>
              </a:ext>
            </a:extLst>
          </p:cNvPr>
          <p:cNvSpPr>
            <a:spLocks noGrp="1"/>
          </p:cNvSpPr>
          <p:nvPr>
            <p:ph type="title"/>
          </p:nvPr>
        </p:nvSpPr>
        <p:spPr/>
        <p:txBody>
          <a:bodyPr/>
          <a:lstStyle/>
          <a:p>
            <a:r>
              <a:rPr lang="en-US" dirty="0"/>
              <a:t>Data Protection</a:t>
            </a:r>
          </a:p>
        </p:txBody>
      </p:sp>
      <p:sp>
        <p:nvSpPr>
          <p:cNvPr id="3" name="Text Placeholder 2">
            <a:extLst>
              <a:ext uri="{FF2B5EF4-FFF2-40B4-BE49-F238E27FC236}">
                <a16:creationId xmlns:a16="http://schemas.microsoft.com/office/drawing/2014/main" id="{645276B7-4BF4-48FE-859B-0F2EBCF4A534}"/>
              </a:ext>
            </a:extLst>
          </p:cNvPr>
          <p:cNvSpPr>
            <a:spLocks noGrp="1"/>
          </p:cNvSpPr>
          <p:nvPr>
            <p:ph type="body" sz="quarter" idx="10"/>
          </p:nvPr>
        </p:nvSpPr>
        <p:spPr>
          <a:xfrm>
            <a:off x="838201" y="1385888"/>
            <a:ext cx="4991100" cy="3587750"/>
          </a:xfrm>
        </p:spPr>
        <p:txBody>
          <a:bodyPr>
            <a:normAutofit/>
          </a:bodyPr>
          <a:lstStyle/>
          <a:p>
            <a:pPr marL="0" indent="0">
              <a:buNone/>
            </a:pPr>
            <a:r>
              <a:rPr lang="en-US" sz="1800" dirty="0">
                <a:solidFill>
                  <a:srgbClr val="003D5B"/>
                </a:solidFill>
              </a:rPr>
              <a:t>Kensington data protection solutions range from hardware device security – the first line of defense in data protection – to multifactor authentication to visual privacy protection.  </a:t>
            </a:r>
          </a:p>
          <a:p>
            <a:pPr marL="0" indent="0">
              <a:buNone/>
            </a:pPr>
            <a:r>
              <a:rPr lang="en-US" sz="1800" dirty="0">
                <a:solidFill>
                  <a:srgbClr val="003D5B"/>
                </a:solidFill>
              </a:rPr>
              <a:t>A leader in the physical security market, Kensington is the brand that companies </a:t>
            </a:r>
            <a:br>
              <a:rPr lang="en-US" sz="1800" dirty="0">
                <a:solidFill>
                  <a:srgbClr val="003D5B"/>
                </a:solidFill>
              </a:rPr>
            </a:br>
            <a:r>
              <a:rPr lang="en-US" sz="1800" dirty="0">
                <a:solidFill>
                  <a:srgbClr val="003D5B"/>
                </a:solidFill>
              </a:rPr>
              <a:t>trust to innovate and adapt solutions for ever evolving work environments and potential security risks.</a:t>
            </a:r>
          </a:p>
          <a:p>
            <a:pPr marL="0" indent="0">
              <a:buNone/>
            </a:pPr>
            <a:endParaRPr lang="en-US" sz="1800" dirty="0"/>
          </a:p>
        </p:txBody>
      </p:sp>
    </p:spTree>
    <p:extLst>
      <p:ext uri="{BB962C8B-B14F-4D97-AF65-F5344CB8AC3E}">
        <p14:creationId xmlns:p14="http://schemas.microsoft.com/office/powerpoint/2010/main" val="411967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14751" y="2171527"/>
            <a:ext cx="1481456" cy="1646063"/>
          </a:xfrm>
          <a:prstGeom prst="rect">
            <a:avLst/>
          </a:prstGeom>
        </p:spPr>
      </p:pic>
      <p:pic>
        <p:nvPicPr>
          <p:cNvPr id="7" name="Picture 6">
            <a:extLst>
              <a:ext uri="{FF2B5EF4-FFF2-40B4-BE49-F238E27FC236}">
                <a16:creationId xmlns:a16="http://schemas.microsoft.com/office/drawing/2014/main" id="{2229D659-4970-4850-AD06-00A8449FC3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41799" y="2258144"/>
            <a:ext cx="1016201" cy="606546"/>
          </a:xfrm>
          <a:prstGeom prst="rect">
            <a:avLst/>
          </a:prstGeom>
        </p:spPr>
      </p:pic>
      <p:sp>
        <p:nvSpPr>
          <p:cNvPr id="2" name="Title 1">
            <a:extLst>
              <a:ext uri="{FF2B5EF4-FFF2-40B4-BE49-F238E27FC236}">
                <a16:creationId xmlns:a16="http://schemas.microsoft.com/office/drawing/2014/main" id="{9AD63A6A-90A0-4850-8DD6-5710D14C9215}"/>
              </a:ext>
            </a:extLst>
          </p:cNvPr>
          <p:cNvSpPr>
            <a:spLocks noGrp="1"/>
          </p:cNvSpPr>
          <p:nvPr>
            <p:ph type="title"/>
          </p:nvPr>
        </p:nvSpPr>
        <p:spPr/>
        <p:txBody>
          <a:bodyPr>
            <a:normAutofit/>
          </a:bodyPr>
          <a:lstStyle/>
          <a:p>
            <a:r>
              <a:rPr lang="en-US" dirty="0"/>
              <a:t>Decades of Security Slot &amp; Lock Leadership</a:t>
            </a:r>
          </a:p>
        </p:txBody>
      </p:sp>
      <p:sp>
        <p:nvSpPr>
          <p:cNvPr id="6" name="TextBox 5">
            <a:extLst>
              <a:ext uri="{FF2B5EF4-FFF2-40B4-BE49-F238E27FC236}">
                <a16:creationId xmlns:a16="http://schemas.microsoft.com/office/drawing/2014/main" id="{F2A6A411-4FA3-49D7-8CAB-0210AC9729A3}"/>
              </a:ext>
            </a:extLst>
          </p:cNvPr>
          <p:cNvSpPr txBox="1"/>
          <p:nvPr/>
        </p:nvSpPr>
        <p:spPr>
          <a:xfrm>
            <a:off x="770881" y="1362914"/>
            <a:ext cx="5904239" cy="3549690"/>
          </a:xfrm>
          <a:prstGeom prst="rect">
            <a:avLst/>
          </a:prstGeom>
          <a:noFill/>
        </p:spPr>
        <p:txBody>
          <a:bodyPr wrap="square" rtlCol="0">
            <a:spAutoFit/>
          </a:bodyPr>
          <a:lstStyle/>
          <a:p>
            <a:pPr marL="308747" indent="-308747" defTabSz="609036">
              <a:spcAft>
                <a:spcPts val="799"/>
              </a:spcAft>
              <a:buClr>
                <a:srgbClr val="0069A7"/>
              </a:buClr>
              <a:buFont typeface="Arial" pitchFamily="34" charset="0"/>
              <a:buChar char="•"/>
              <a:defRPr/>
            </a:pPr>
            <a:r>
              <a:rPr lang="en-US" dirty="0">
                <a:solidFill>
                  <a:srgbClr val="003D5B"/>
                </a:solidFill>
                <a:latin typeface="Open Sans" panose="020B0606030504020204" pitchFamily="34" charset="0"/>
                <a:ea typeface="Open Sans" panose="020B0606030504020204" pitchFamily="34" charset="0"/>
                <a:cs typeface="Open Sans" panose="020B0606030504020204" pitchFamily="34" charset="0"/>
              </a:rPr>
              <a:t>Kensington invented the Security Slot </a:t>
            </a:r>
          </a:p>
          <a:p>
            <a:pPr marL="308747" indent="-308747" defTabSz="609036">
              <a:spcAft>
                <a:spcPts val="799"/>
              </a:spcAft>
              <a:buClr>
                <a:srgbClr val="0069A7"/>
              </a:buClr>
              <a:buFont typeface="Arial" pitchFamily="34" charset="0"/>
              <a:buChar char="•"/>
              <a:defRPr/>
            </a:pPr>
            <a:r>
              <a:rPr lang="en-US" dirty="0">
                <a:solidFill>
                  <a:srgbClr val="003D5B"/>
                </a:solidFill>
                <a:latin typeface="Open Sans" panose="020B0606030504020204" pitchFamily="34" charset="0"/>
                <a:ea typeface="Open Sans" panose="020B0606030504020204" pitchFamily="34" charset="0"/>
                <a:cs typeface="Open Sans" panose="020B0606030504020204" pitchFamily="34" charset="0"/>
              </a:rPr>
              <a:t>The Kensington Security Slot has been an industry standard for over </a:t>
            </a:r>
            <a:r>
              <a:rPr lang="en-US" b="1" dirty="0">
                <a:solidFill>
                  <a:srgbClr val="003D5B"/>
                </a:solidFill>
                <a:latin typeface="Open Sans" panose="020B0606030504020204" pitchFamily="34" charset="0"/>
                <a:ea typeface="Open Sans" panose="020B0606030504020204" pitchFamily="34" charset="0"/>
                <a:cs typeface="Open Sans" panose="020B0606030504020204" pitchFamily="34" charset="0"/>
              </a:rPr>
              <a:t>30 years</a:t>
            </a:r>
            <a:r>
              <a:rPr lang="en-US" dirty="0">
                <a:solidFill>
                  <a:srgbClr val="003D5B"/>
                </a:solidFill>
                <a:latin typeface="Open Sans" panose="020B0606030504020204" pitchFamily="34" charset="0"/>
                <a:ea typeface="Open Sans" panose="020B0606030504020204" pitchFamily="34" charset="0"/>
                <a:cs typeface="Open Sans" panose="020B0606030504020204" pitchFamily="34" charset="0"/>
              </a:rPr>
              <a:t>.</a:t>
            </a:r>
          </a:p>
          <a:p>
            <a:pPr marL="308747" indent="-308747" defTabSz="609036">
              <a:spcAft>
                <a:spcPts val="799"/>
              </a:spcAft>
              <a:buClr>
                <a:srgbClr val="0069A7"/>
              </a:buClr>
              <a:buFont typeface="Arial" pitchFamily="34" charset="0"/>
              <a:buChar char="•"/>
              <a:defRPr/>
            </a:pPr>
            <a:r>
              <a:rPr lang="en-US" dirty="0">
                <a:solidFill>
                  <a:srgbClr val="003D5B"/>
                </a:solidFill>
                <a:latin typeface="Open Sans" panose="020B0606030504020204" pitchFamily="34" charset="0"/>
                <a:ea typeface="Open Sans" panose="020B0606030504020204" pitchFamily="34" charset="0"/>
                <a:cs typeface="Open Sans" panose="020B0606030504020204" pitchFamily="34" charset="0"/>
              </a:rPr>
              <a:t>More than </a:t>
            </a:r>
            <a:r>
              <a:rPr lang="en-US" b="1" dirty="0">
                <a:solidFill>
                  <a:srgbClr val="003D5B"/>
                </a:solidFill>
                <a:latin typeface="Open Sans" panose="020B0606030504020204" pitchFamily="34" charset="0"/>
                <a:ea typeface="Open Sans" panose="020B0606030504020204" pitchFamily="34" charset="0"/>
                <a:cs typeface="Open Sans" panose="020B0606030504020204" pitchFamily="34" charset="0"/>
              </a:rPr>
              <a:t>one billion devices </a:t>
            </a:r>
            <a:r>
              <a:rPr lang="en-US" dirty="0">
                <a:solidFill>
                  <a:srgbClr val="003D5B"/>
                </a:solidFill>
                <a:latin typeface="Open Sans" panose="020B0606030504020204" pitchFamily="34" charset="0"/>
                <a:ea typeface="Open Sans" panose="020B0606030504020204" pitchFamily="34" charset="0"/>
                <a:cs typeface="Open Sans" panose="020B0606030504020204" pitchFamily="34" charset="0"/>
              </a:rPr>
              <a:t>around the world have Kensington Security Slots. </a:t>
            </a:r>
          </a:p>
          <a:p>
            <a:pPr marL="308747" indent="-308747" defTabSz="609036">
              <a:spcAft>
                <a:spcPts val="799"/>
              </a:spcAft>
              <a:buClr>
                <a:srgbClr val="0069A7"/>
              </a:buClr>
              <a:buFont typeface="Arial" pitchFamily="34" charset="0"/>
              <a:buChar char="•"/>
              <a:defRPr/>
            </a:pPr>
            <a:r>
              <a:rPr lang="en-US" dirty="0">
                <a:solidFill>
                  <a:srgbClr val="003D5B"/>
                </a:solidFill>
                <a:latin typeface="Open Sans" panose="020B0606030504020204" pitchFamily="34" charset="0"/>
                <a:ea typeface="Open Sans" panose="020B0606030504020204" pitchFamily="34" charset="0"/>
                <a:cs typeface="Open Sans" panose="020B0606030504020204" pitchFamily="34" charset="0"/>
              </a:rPr>
              <a:t>Nearly </a:t>
            </a:r>
            <a:r>
              <a:rPr lang="en-US" b="1" dirty="0">
                <a:solidFill>
                  <a:srgbClr val="003D5B"/>
                </a:solidFill>
                <a:latin typeface="Open Sans" panose="020B0606030504020204" pitchFamily="34" charset="0"/>
                <a:ea typeface="Open Sans" panose="020B0606030504020204" pitchFamily="34" charset="0"/>
                <a:cs typeface="Open Sans" panose="020B0606030504020204" pitchFamily="34" charset="0"/>
              </a:rPr>
              <a:t>38 million Kensington locks</a:t>
            </a:r>
            <a:r>
              <a:rPr lang="en-US" dirty="0">
                <a:solidFill>
                  <a:srgbClr val="003D5B"/>
                </a:solidFill>
                <a:latin typeface="Open Sans" panose="020B0606030504020204" pitchFamily="34" charset="0"/>
                <a:ea typeface="Open Sans" panose="020B0606030504020204" pitchFamily="34" charset="0"/>
                <a:cs typeface="Open Sans" panose="020B0606030504020204" pitchFamily="34" charset="0"/>
              </a:rPr>
              <a:t> have been sold over the last 30 years. </a:t>
            </a:r>
          </a:p>
          <a:p>
            <a:pPr marL="308747" indent="-308747" defTabSz="609036">
              <a:spcAft>
                <a:spcPts val="799"/>
              </a:spcAft>
              <a:buClr>
                <a:srgbClr val="0069A7"/>
              </a:buClr>
              <a:buFont typeface="Arial" pitchFamily="34" charset="0"/>
              <a:buChar char="•"/>
              <a:defRPr/>
            </a:pPr>
            <a:r>
              <a:rPr lang="en-US" dirty="0">
                <a:solidFill>
                  <a:srgbClr val="003D5B"/>
                </a:solidFill>
                <a:latin typeface="Open Sans" panose="020B0606030504020204" pitchFamily="34" charset="0"/>
                <a:ea typeface="Open Sans" panose="020B0606030504020204" pitchFamily="34" charset="0"/>
                <a:cs typeface="Open Sans" panose="020B0606030504020204" pitchFamily="34" charset="0"/>
              </a:rPr>
              <a:t>Kensington locking solutions are compatible with </a:t>
            </a:r>
            <a:r>
              <a:rPr lang="en-US" b="1" dirty="0">
                <a:solidFill>
                  <a:srgbClr val="003D5B"/>
                </a:solidFill>
                <a:latin typeface="Open Sans" panose="020B0606030504020204" pitchFamily="34" charset="0"/>
                <a:ea typeface="Open Sans" panose="020B0606030504020204" pitchFamily="34" charset="0"/>
                <a:cs typeface="Open Sans" panose="020B0606030504020204" pitchFamily="34" charset="0"/>
              </a:rPr>
              <a:t>100% </a:t>
            </a:r>
            <a:r>
              <a:rPr lang="en-US" dirty="0">
                <a:solidFill>
                  <a:srgbClr val="003D5B"/>
                </a:solidFill>
                <a:latin typeface="Open Sans" panose="020B0606030504020204" pitchFamily="34" charset="0"/>
                <a:ea typeface="Open Sans" panose="020B0606030504020204" pitchFamily="34" charset="0"/>
                <a:cs typeface="Open Sans" panose="020B0606030504020204" pitchFamily="34" charset="0"/>
              </a:rPr>
              <a:t>of laptops, projectors, printers and monitors with security slots sold worldwide by some of the most popular brands in tech.</a:t>
            </a:r>
          </a:p>
        </p:txBody>
      </p:sp>
      <p:sp>
        <p:nvSpPr>
          <p:cNvPr id="122" name="TextBox 121">
            <a:extLst>
              <a:ext uri="{FF2B5EF4-FFF2-40B4-BE49-F238E27FC236}">
                <a16:creationId xmlns:a16="http://schemas.microsoft.com/office/drawing/2014/main" id="{05D65DAA-6AF9-4DD0-BA28-9F611E16FC7E}"/>
              </a:ext>
            </a:extLst>
          </p:cNvPr>
          <p:cNvSpPr txBox="1"/>
          <p:nvPr/>
        </p:nvSpPr>
        <p:spPr>
          <a:xfrm flipH="1">
            <a:off x="6852673" y="3277939"/>
            <a:ext cx="1240761" cy="307777"/>
          </a:xfrm>
          <a:prstGeom prst="rect">
            <a:avLst/>
          </a:prstGeom>
          <a:noFill/>
          <a:ln>
            <a:noFill/>
          </a:ln>
        </p:spPr>
        <p:txBody>
          <a:bodyPr wrap="square" rtlCol="0">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Hard Drives</a:t>
            </a:r>
          </a:p>
        </p:txBody>
      </p:sp>
      <p:sp>
        <p:nvSpPr>
          <p:cNvPr id="123" name="TextBox 122">
            <a:extLst>
              <a:ext uri="{FF2B5EF4-FFF2-40B4-BE49-F238E27FC236}">
                <a16:creationId xmlns:a16="http://schemas.microsoft.com/office/drawing/2014/main" id="{5FF2D4B8-DFE3-4CD1-9E7F-9DD24565525D}"/>
              </a:ext>
            </a:extLst>
          </p:cNvPr>
          <p:cNvSpPr txBox="1"/>
          <p:nvPr/>
        </p:nvSpPr>
        <p:spPr>
          <a:xfrm flipH="1">
            <a:off x="8757921" y="4582985"/>
            <a:ext cx="1735732" cy="307777"/>
          </a:xfrm>
          <a:prstGeom prst="rect">
            <a:avLst/>
          </a:prstGeom>
          <a:noFill/>
          <a:ln>
            <a:noFill/>
          </a:ln>
        </p:spPr>
        <p:txBody>
          <a:bodyPr wrap="square" rtlCol="0">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Docking Stations </a:t>
            </a:r>
          </a:p>
        </p:txBody>
      </p:sp>
      <p:sp>
        <p:nvSpPr>
          <p:cNvPr id="124" name="TextBox 123">
            <a:extLst>
              <a:ext uri="{FF2B5EF4-FFF2-40B4-BE49-F238E27FC236}">
                <a16:creationId xmlns:a16="http://schemas.microsoft.com/office/drawing/2014/main" id="{8B41234D-21F6-4B4D-99DF-2D76B5BA1C95}"/>
              </a:ext>
            </a:extLst>
          </p:cNvPr>
          <p:cNvSpPr txBox="1"/>
          <p:nvPr/>
        </p:nvSpPr>
        <p:spPr>
          <a:xfrm flipH="1">
            <a:off x="8402566" y="1773335"/>
            <a:ext cx="1240761" cy="307777"/>
          </a:xfrm>
          <a:prstGeom prst="rect">
            <a:avLst/>
          </a:prstGeom>
          <a:noFill/>
          <a:ln>
            <a:noFill/>
          </a:ln>
        </p:spPr>
        <p:txBody>
          <a:bodyPr wrap="square" rtlCol="0">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Laptops</a:t>
            </a:r>
          </a:p>
        </p:txBody>
      </p:sp>
      <p:sp>
        <p:nvSpPr>
          <p:cNvPr id="125" name="TextBox 124">
            <a:extLst>
              <a:ext uri="{FF2B5EF4-FFF2-40B4-BE49-F238E27FC236}">
                <a16:creationId xmlns:a16="http://schemas.microsoft.com/office/drawing/2014/main" id="{1AD06D3B-C1CA-4661-9679-74A939E29256}"/>
              </a:ext>
            </a:extLst>
          </p:cNvPr>
          <p:cNvSpPr txBox="1"/>
          <p:nvPr/>
        </p:nvSpPr>
        <p:spPr>
          <a:xfrm flipH="1">
            <a:off x="7203261" y="2214923"/>
            <a:ext cx="1402389" cy="307777"/>
          </a:xfrm>
          <a:prstGeom prst="rect">
            <a:avLst/>
          </a:prstGeom>
          <a:noFill/>
          <a:ln>
            <a:noFill/>
          </a:ln>
        </p:spPr>
        <p:txBody>
          <a:bodyPr wrap="square" rtlCol="0">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Projectors</a:t>
            </a:r>
          </a:p>
        </p:txBody>
      </p:sp>
      <p:sp>
        <p:nvSpPr>
          <p:cNvPr id="127" name="TextBox 126">
            <a:extLst>
              <a:ext uri="{FF2B5EF4-FFF2-40B4-BE49-F238E27FC236}">
                <a16:creationId xmlns:a16="http://schemas.microsoft.com/office/drawing/2014/main" id="{A3FD4CBE-6A0F-403F-B06C-5CC2DEC5D418}"/>
              </a:ext>
            </a:extLst>
          </p:cNvPr>
          <p:cNvSpPr txBox="1"/>
          <p:nvPr/>
        </p:nvSpPr>
        <p:spPr>
          <a:xfrm flipH="1">
            <a:off x="9732319" y="2010864"/>
            <a:ext cx="1240761" cy="307777"/>
          </a:xfrm>
          <a:prstGeom prst="rect">
            <a:avLst/>
          </a:prstGeom>
          <a:noFill/>
          <a:ln>
            <a:noFill/>
          </a:ln>
        </p:spPr>
        <p:txBody>
          <a:bodyPr wrap="square" rtlCol="0">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Printers</a:t>
            </a:r>
          </a:p>
        </p:txBody>
      </p:sp>
      <p:sp>
        <p:nvSpPr>
          <p:cNvPr id="129" name="TextBox 128">
            <a:extLst>
              <a:ext uri="{FF2B5EF4-FFF2-40B4-BE49-F238E27FC236}">
                <a16:creationId xmlns:a16="http://schemas.microsoft.com/office/drawing/2014/main" id="{4CB75D9D-1ECE-4E4C-B2B8-456EC66C71A8}"/>
              </a:ext>
            </a:extLst>
          </p:cNvPr>
          <p:cNvSpPr txBox="1"/>
          <p:nvPr/>
        </p:nvSpPr>
        <p:spPr>
          <a:xfrm flipH="1">
            <a:off x="10187864" y="2813134"/>
            <a:ext cx="1478863" cy="523220"/>
          </a:xfrm>
          <a:prstGeom prst="rect">
            <a:avLst/>
          </a:prstGeom>
          <a:noFill/>
          <a:ln>
            <a:noFill/>
          </a:ln>
        </p:spPr>
        <p:txBody>
          <a:bodyPr wrap="square" rtlCol="0">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Gaming Consoles</a:t>
            </a:r>
          </a:p>
        </p:txBody>
      </p:sp>
      <p:pic>
        <p:nvPicPr>
          <p:cNvPr id="134" name="Picture 133">
            <a:extLst>
              <a:ext uri="{FF2B5EF4-FFF2-40B4-BE49-F238E27FC236}">
                <a16:creationId xmlns:a16="http://schemas.microsoft.com/office/drawing/2014/main" id="{BC61BA4D-3C06-4C8F-9BA2-7D867A19189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024899" y="3375586"/>
            <a:ext cx="1089026" cy="816055"/>
          </a:xfrm>
          <a:prstGeom prst="rect">
            <a:avLst/>
          </a:prstGeom>
        </p:spPr>
      </p:pic>
      <p:pic>
        <p:nvPicPr>
          <p:cNvPr id="135" name="Picture 134">
            <a:extLst>
              <a:ext uri="{FF2B5EF4-FFF2-40B4-BE49-F238E27FC236}">
                <a16:creationId xmlns:a16="http://schemas.microsoft.com/office/drawing/2014/main" id="{B343CB42-2E24-4326-9483-5B186155EA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17711" y="1340011"/>
            <a:ext cx="1228954" cy="699751"/>
          </a:xfrm>
          <a:prstGeom prst="rect">
            <a:avLst/>
          </a:prstGeom>
        </p:spPr>
      </p:pic>
      <p:pic>
        <p:nvPicPr>
          <p:cNvPr id="136" name="Picture 135">
            <a:extLst>
              <a:ext uri="{FF2B5EF4-FFF2-40B4-BE49-F238E27FC236}">
                <a16:creationId xmlns:a16="http://schemas.microsoft.com/office/drawing/2014/main" id="{CC8FF4A2-566E-4658-87FA-8AE755238E6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18037" y="1556063"/>
            <a:ext cx="996310" cy="741100"/>
          </a:xfrm>
          <a:prstGeom prst="rect">
            <a:avLst/>
          </a:prstGeom>
        </p:spPr>
      </p:pic>
      <p:pic>
        <p:nvPicPr>
          <p:cNvPr id="139" name="Picture 138">
            <a:extLst>
              <a:ext uri="{FF2B5EF4-FFF2-40B4-BE49-F238E27FC236}">
                <a16:creationId xmlns:a16="http://schemas.microsoft.com/office/drawing/2014/main" id="{28DC4327-163B-4F0D-9A28-3C532BDD7BF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010507" y="4301231"/>
            <a:ext cx="1230559" cy="320993"/>
          </a:xfrm>
          <a:prstGeom prst="rect">
            <a:avLst/>
          </a:prstGeom>
        </p:spPr>
      </p:pic>
      <p:pic>
        <p:nvPicPr>
          <p:cNvPr id="141" name="Picture 140">
            <a:extLst>
              <a:ext uri="{FF2B5EF4-FFF2-40B4-BE49-F238E27FC236}">
                <a16:creationId xmlns:a16="http://schemas.microsoft.com/office/drawing/2014/main" id="{DB3AAD75-8231-4751-A52B-0E854E08FDA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29714" y="1050878"/>
            <a:ext cx="1019886" cy="765859"/>
          </a:xfrm>
          <a:prstGeom prst="rect">
            <a:avLst/>
          </a:prstGeom>
        </p:spPr>
      </p:pic>
      <p:pic>
        <p:nvPicPr>
          <p:cNvPr id="142" name="Picture 141">
            <a:extLst>
              <a:ext uri="{FF2B5EF4-FFF2-40B4-BE49-F238E27FC236}">
                <a16:creationId xmlns:a16="http://schemas.microsoft.com/office/drawing/2014/main" id="{4A5C74A5-3ABF-4B96-84C1-A79CB838D72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17461" y="2507710"/>
            <a:ext cx="595455" cy="853243"/>
          </a:xfrm>
          <a:prstGeom prst="rect">
            <a:avLst/>
          </a:prstGeom>
        </p:spPr>
      </p:pic>
      <p:sp>
        <p:nvSpPr>
          <p:cNvPr id="126" name="TextBox 125">
            <a:extLst>
              <a:ext uri="{FF2B5EF4-FFF2-40B4-BE49-F238E27FC236}">
                <a16:creationId xmlns:a16="http://schemas.microsoft.com/office/drawing/2014/main" id="{0B58B8BB-E630-4E0F-BBED-C5FB12355629}"/>
              </a:ext>
            </a:extLst>
          </p:cNvPr>
          <p:cNvSpPr txBox="1"/>
          <p:nvPr/>
        </p:nvSpPr>
        <p:spPr>
          <a:xfrm flipH="1">
            <a:off x="7440563" y="4511089"/>
            <a:ext cx="1402389" cy="307777"/>
          </a:xfrm>
          <a:prstGeom prst="rect">
            <a:avLst/>
          </a:prstGeom>
          <a:noFill/>
          <a:ln>
            <a:noFill/>
          </a:ln>
        </p:spPr>
        <p:txBody>
          <a:bodyPr wrap="square" rtlCol="0">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TVs</a:t>
            </a:r>
          </a:p>
        </p:txBody>
      </p:sp>
      <p:pic>
        <p:nvPicPr>
          <p:cNvPr id="3" name="Picture 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95873" y="5061760"/>
            <a:ext cx="10600254" cy="1133782"/>
          </a:xfrm>
          <a:prstGeom prst="rect">
            <a:avLst/>
          </a:prstGeom>
        </p:spPr>
      </p:pic>
      <p:pic>
        <p:nvPicPr>
          <p:cNvPr id="4" name="Picture 3"/>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7533561" y="3687843"/>
            <a:ext cx="1179565" cy="809637"/>
          </a:xfrm>
          <a:prstGeom prst="rect">
            <a:avLst/>
          </a:prstGeom>
        </p:spPr>
      </p:pic>
      <p:sp>
        <p:nvSpPr>
          <p:cNvPr id="128" name="TextBox 127">
            <a:extLst>
              <a:ext uri="{FF2B5EF4-FFF2-40B4-BE49-F238E27FC236}">
                <a16:creationId xmlns:a16="http://schemas.microsoft.com/office/drawing/2014/main" id="{13A0C36B-95A7-41A0-AB8C-D54CC98384A8}"/>
              </a:ext>
            </a:extLst>
          </p:cNvPr>
          <p:cNvSpPr txBox="1"/>
          <p:nvPr/>
        </p:nvSpPr>
        <p:spPr>
          <a:xfrm flipH="1">
            <a:off x="9976709" y="4112340"/>
            <a:ext cx="1351696" cy="307777"/>
          </a:xfrm>
          <a:prstGeom prst="rect">
            <a:avLst/>
          </a:prstGeom>
          <a:noFill/>
          <a:ln>
            <a:noFill/>
          </a:ln>
        </p:spPr>
        <p:txBody>
          <a:bodyPr wrap="square" rtlCol="0">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Access Points</a:t>
            </a:r>
          </a:p>
        </p:txBody>
      </p:sp>
    </p:spTree>
    <p:extLst>
      <p:ext uri="{BB962C8B-B14F-4D97-AF65-F5344CB8AC3E}">
        <p14:creationId xmlns:p14="http://schemas.microsoft.com/office/powerpoint/2010/main" val="129545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503B-E8D1-482C-9DB2-0E44ABDCD249}"/>
              </a:ext>
            </a:extLst>
          </p:cNvPr>
          <p:cNvSpPr>
            <a:spLocks noGrp="1"/>
          </p:cNvSpPr>
          <p:nvPr>
            <p:ph type="title"/>
          </p:nvPr>
        </p:nvSpPr>
        <p:spPr/>
        <p:txBody>
          <a:bodyPr/>
          <a:lstStyle/>
          <a:p>
            <a:r>
              <a:rPr lang="en-US" dirty="0"/>
              <a:t>What Sets Kensington Apart</a:t>
            </a:r>
          </a:p>
        </p:txBody>
      </p:sp>
      <p:sp>
        <p:nvSpPr>
          <p:cNvPr id="3" name="Rectangle 2"/>
          <p:cNvSpPr/>
          <p:nvPr/>
        </p:nvSpPr>
        <p:spPr>
          <a:xfrm>
            <a:off x="733098" y="1459656"/>
            <a:ext cx="6086802" cy="4216539"/>
          </a:xfrm>
          <a:prstGeom prst="rect">
            <a:avLst/>
          </a:prstGeom>
        </p:spPr>
        <p:txBody>
          <a:bodyPr wrap="square">
            <a:spAutoFit/>
          </a:bodyPr>
          <a:lstStyle/>
          <a:p>
            <a:pPr>
              <a:spcBef>
                <a:spcPts val="600"/>
              </a:spcBef>
            </a:pPr>
            <a:r>
              <a:rPr lang="en-US" sz="2200" dirty="0">
                <a:solidFill>
                  <a:srgbClr val="0069A7"/>
                </a:solidFill>
                <a:latin typeface="Open Sans" panose="020B0606030504020204" pitchFamily="34" charset="0"/>
                <a:ea typeface="Open Sans" panose="020B0606030504020204" pitchFamily="34" charset="0"/>
                <a:cs typeface="Open Sans" panose="020B0606030504020204" pitchFamily="34" charset="0"/>
              </a:rPr>
              <a:t>5mm Common Keying</a:t>
            </a:r>
          </a:p>
          <a:p>
            <a:pPr marL="285750" indent="-285750">
              <a:spcBef>
                <a:spcPts val="600"/>
              </a:spcBef>
              <a:spcAft>
                <a:spcPts val="900"/>
              </a:spcAf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Customers with existing Kensington locking systems can expand their lock portfolio with same 5mm keying system – compatible across the latest locks</a:t>
            </a:r>
          </a:p>
          <a:p>
            <a:pPr>
              <a:spcBef>
                <a:spcPts val="600"/>
              </a:spcBef>
            </a:pPr>
            <a:r>
              <a:rPr lang="en-US" sz="2200" dirty="0">
                <a:solidFill>
                  <a:srgbClr val="0069A7"/>
                </a:solidFill>
                <a:latin typeface="Open Sans" panose="020B0606030504020204" pitchFamily="34" charset="0"/>
                <a:ea typeface="Open Sans" panose="020B0606030504020204" pitchFamily="34" charset="0"/>
                <a:cs typeface="Open Sans" panose="020B0606030504020204" pitchFamily="34" charset="0"/>
              </a:rPr>
              <a:t>Custom Keying</a:t>
            </a:r>
          </a:p>
          <a:p>
            <a:pPr marL="285750" indent="-285750">
              <a:spcBef>
                <a:spcPts val="600"/>
              </a:spcBef>
              <a:spcAft>
                <a:spcPts val="900"/>
              </a:spcAf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With options like like-key, supervisor key and master key, organizations can customize their lock ecosystem to meet their needs</a:t>
            </a:r>
          </a:p>
          <a:p>
            <a:pPr>
              <a:spcBef>
                <a:spcPts val="600"/>
              </a:spcBef>
            </a:pPr>
            <a:r>
              <a:rPr lang="en-US" sz="2200" dirty="0">
                <a:solidFill>
                  <a:srgbClr val="0069A7"/>
                </a:solidFill>
                <a:latin typeface="Open Sans" panose="020B0606030504020204" pitchFamily="34" charset="0"/>
                <a:ea typeface="Open Sans" panose="020B0606030504020204" pitchFamily="34" charset="0"/>
                <a:cs typeface="Open Sans" panose="020B0606030504020204" pitchFamily="34" charset="0"/>
              </a:rPr>
              <a:t>Register &amp; Retrieve</a:t>
            </a:r>
          </a:p>
          <a:p>
            <a:pPr marL="285750" indent="-285750">
              <a:spcBef>
                <a:spcPts val="600"/>
              </a:spcBef>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Individuals and organizations alike can manage their keys and lock combinations and even request replacement keys through a single online tool </a:t>
            </a:r>
          </a:p>
        </p:txBody>
      </p:sp>
      <p:pic>
        <p:nvPicPr>
          <p:cNvPr id="16" name="Picture 15" descr="K68101WW_11-Hero_edit.tif"/>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231984" y="2575440"/>
            <a:ext cx="4960016" cy="1800303"/>
          </a:xfrm>
          <a:prstGeom prst="rect">
            <a:avLst/>
          </a:prstGeom>
        </p:spPr>
      </p:pic>
      <p:pic>
        <p:nvPicPr>
          <p:cNvPr id="10" name="Picture 9" descr="MicroSaver2_Ultra_Compare.tif"/>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896715" y="538281"/>
            <a:ext cx="5295285" cy="1842749"/>
          </a:xfrm>
          <a:prstGeom prst="rect">
            <a:avLst/>
          </a:prstGeom>
        </p:spPr>
      </p:pic>
      <p:pic>
        <p:nvPicPr>
          <p:cNvPr id="5" name="Picture 4" descr="K64444_NanoSaver_Head.tif"/>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231984" y="3638323"/>
            <a:ext cx="4960016" cy="2561951"/>
          </a:xfrm>
          <a:prstGeom prst="rect">
            <a:avLst/>
          </a:prstGeom>
        </p:spPr>
      </p:pic>
    </p:spTree>
    <p:extLst>
      <p:ext uri="{BB962C8B-B14F-4D97-AF65-F5344CB8AC3E}">
        <p14:creationId xmlns:p14="http://schemas.microsoft.com/office/powerpoint/2010/main" val="281372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Evolution in Locking Design</a:t>
            </a:r>
          </a:p>
        </p:txBody>
      </p:sp>
      <p:sp>
        <p:nvSpPr>
          <p:cNvPr id="16" name="TextBox 15"/>
          <p:cNvSpPr txBox="1"/>
          <p:nvPr/>
        </p:nvSpPr>
        <p:spPr>
          <a:xfrm>
            <a:off x="838200" y="1559961"/>
            <a:ext cx="5686586" cy="4070345"/>
          </a:xfrm>
          <a:prstGeom prst="rect">
            <a:avLst/>
          </a:prstGeom>
          <a:noFill/>
        </p:spPr>
        <p:txBody>
          <a:bodyPr wrap="square" rtlCol="0">
            <a:spAutoFit/>
          </a:bodyPr>
          <a:lstStyle/>
          <a:p>
            <a:pPr>
              <a:spcAft>
                <a:spcPts val="900"/>
              </a:spcAft>
            </a:pPr>
            <a:r>
              <a:rPr lang="en-US" dirty="0">
                <a:latin typeface="Open Sans" panose="020B0606030504020204" pitchFamily="34" charset="0"/>
                <a:ea typeface="Open Sans" panose="020B0606030504020204" pitchFamily="34" charset="0"/>
                <a:cs typeface="Open Sans" panose="020B0606030504020204" pitchFamily="34" charset="0"/>
              </a:rPr>
              <a:t>The device landscape is changing, as are lock styles.  </a:t>
            </a:r>
          </a:p>
          <a:p>
            <a:pPr>
              <a:spcAft>
                <a:spcPts val="1500"/>
              </a:spcAft>
            </a:pPr>
            <a:r>
              <a:rPr lang="en-US" dirty="0">
                <a:latin typeface="Open Sans" panose="020B0606030504020204" pitchFamily="34" charset="0"/>
                <a:ea typeface="Open Sans" panose="020B0606030504020204" pitchFamily="34" charset="0"/>
                <a:cs typeface="Open Sans" panose="020B0606030504020204" pitchFamily="34" charset="0"/>
              </a:rPr>
              <a:t>Kensington is at the forefront of innovation in physical device security:</a:t>
            </a:r>
          </a:p>
          <a:p>
            <a:pPr marL="342900" indent="-342900">
              <a:spcAft>
                <a:spcPts val="900"/>
              </a:spcAft>
              <a:buFont typeface="Arial" panose="020B0604020202020204" pitchFamily="34" charset="0"/>
              <a:buChar char="•"/>
            </a:pPr>
            <a:r>
              <a:rPr lang="en-US" b="1" dirty="0">
                <a:latin typeface="Open Sans" panose="020B0606030504020204" pitchFamily="34" charset="0"/>
                <a:ea typeface="Open Sans" panose="020B0606030504020204" pitchFamily="34" charset="0"/>
                <a:cs typeface="Open Sans" panose="020B0606030504020204" pitchFamily="34" charset="0"/>
              </a:rPr>
              <a:t>Slot-less locking solutions </a:t>
            </a:r>
            <a:r>
              <a:rPr lang="en-US" dirty="0">
                <a:latin typeface="Open Sans" panose="020B0606030504020204" pitchFamily="34" charset="0"/>
                <a:ea typeface="Open Sans" panose="020B0606030504020204" pitchFamily="34" charset="0"/>
                <a:cs typeface="Open Sans" panose="020B0606030504020204" pitchFamily="34" charset="0"/>
              </a:rPr>
              <a:t>that secure thin and light devices with no lock slot</a:t>
            </a:r>
          </a:p>
          <a:p>
            <a:pPr marL="342900" indent="-342900">
              <a:spcAft>
                <a:spcPts val="900"/>
              </a:spcAft>
              <a:buFont typeface="Arial" panose="020B0604020202020204" pitchFamily="34" charset="0"/>
              <a:buChar char="•"/>
            </a:pPr>
            <a:r>
              <a:rPr lang="en-US" b="1" dirty="0">
                <a:latin typeface="Open Sans" panose="020B0606030504020204" pitchFamily="34" charset="0"/>
                <a:ea typeface="Open Sans" panose="020B0606030504020204" pitchFamily="34" charset="0"/>
                <a:cs typeface="Open Sans" panose="020B0606030504020204" pitchFamily="34" charset="0"/>
              </a:rPr>
              <a:t>Locks that accommodate </a:t>
            </a:r>
            <a:r>
              <a:rPr lang="en-US" dirty="0">
                <a:latin typeface="Open Sans" panose="020B0606030504020204" pitchFamily="34" charset="0"/>
                <a:ea typeface="Open Sans" panose="020B0606030504020204" pitchFamily="34" charset="0"/>
                <a:cs typeface="Open Sans" panose="020B0606030504020204" pitchFamily="34" charset="0"/>
              </a:rPr>
              <a:t>today’s ultra-thin devices and any type of lock slot</a:t>
            </a:r>
          </a:p>
          <a:p>
            <a:pPr marL="342900" indent="-342900">
              <a:spcAft>
                <a:spcPts val="900"/>
              </a:spcAft>
              <a:buFont typeface="Arial" panose="020B0604020202020204" pitchFamily="34" charset="0"/>
              <a:buChar char="•"/>
            </a:pPr>
            <a:r>
              <a:rPr lang="en-US" b="1" dirty="0">
                <a:latin typeface="Open Sans" panose="020B0606030504020204" pitchFamily="34" charset="0"/>
                <a:ea typeface="Open Sans" panose="020B0606030504020204" pitchFamily="34" charset="0"/>
                <a:cs typeface="Open Sans" panose="020B0606030504020204" pitchFamily="34" charset="0"/>
              </a:rPr>
              <a:t>Electronic locking</a:t>
            </a:r>
            <a:r>
              <a:rPr lang="en-US" dirty="0">
                <a:latin typeface="Open Sans" panose="020B0606030504020204" pitchFamily="34" charset="0"/>
                <a:ea typeface="Open Sans" panose="020B0606030504020204" pitchFamily="34" charset="0"/>
                <a:cs typeface="Open Sans" panose="020B0606030504020204" pitchFamily="34" charset="0"/>
              </a:rPr>
              <a:t> using a K-Fob instead of a traditional key</a:t>
            </a:r>
          </a:p>
          <a:p>
            <a:pPr marL="342900" indent="-342900">
              <a:spcAft>
                <a:spcPts val="900"/>
              </a:spcAft>
              <a:buFont typeface="Arial" panose="020B0604020202020204" pitchFamily="34" charset="0"/>
              <a:buChar char="•"/>
            </a:pPr>
            <a:r>
              <a:rPr lang="en-US" b="1" dirty="0">
                <a:latin typeface="Open Sans" panose="020B0606030504020204" pitchFamily="34" charset="0"/>
                <a:ea typeface="Open Sans" panose="020B0606030504020204" pitchFamily="34" charset="0"/>
                <a:cs typeface="Open Sans" panose="020B0606030504020204" pitchFamily="34" charset="0"/>
              </a:rPr>
              <a:t>Electronic </a:t>
            </a:r>
            <a:r>
              <a:rPr lang="en-US" dirty="0">
                <a:latin typeface="Open Sans" panose="020B0606030504020204" pitchFamily="34" charset="0"/>
                <a:ea typeface="Open Sans" panose="020B0606030504020204" pitchFamily="34" charset="0"/>
                <a:cs typeface="Open Sans" panose="020B0606030504020204" pitchFamily="34" charset="0"/>
              </a:rPr>
              <a:t>and</a:t>
            </a:r>
            <a:r>
              <a:rPr lang="en-US" b="1" dirty="0">
                <a:latin typeface="Open Sans" panose="020B0606030504020204" pitchFamily="34" charset="0"/>
                <a:ea typeface="Open Sans" panose="020B0606030504020204" pitchFamily="34" charset="0"/>
                <a:cs typeface="Open Sans" panose="020B0606030504020204" pitchFamily="34" charset="0"/>
              </a:rPr>
              <a:t> hybrid device lock and dock solutions </a:t>
            </a:r>
            <a:r>
              <a:rPr lang="en-US" dirty="0">
                <a:latin typeface="Open Sans" panose="020B0606030504020204" pitchFamily="34" charset="0"/>
                <a:ea typeface="Open Sans" panose="020B0606030504020204" pitchFamily="34" charset="0"/>
                <a:cs typeface="Open Sans" panose="020B0606030504020204" pitchFamily="34" charset="0"/>
              </a:rPr>
              <a:t>that combine connectivity and peace of mind</a:t>
            </a:r>
          </a:p>
        </p:txBody>
      </p:sp>
      <p:pic>
        <p:nvPicPr>
          <p:cNvPr id="18" name="Picture 17">
            <a:extLst>
              <a:ext uri="{FF2B5EF4-FFF2-40B4-BE49-F238E27FC236}">
                <a16:creationId xmlns:a16="http://schemas.microsoft.com/office/drawing/2014/main" id="{DA78B365-0F31-B344-A1F2-F54A3D8626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56955" y="434428"/>
            <a:ext cx="4173527" cy="5538866"/>
          </a:xfrm>
          <a:prstGeom prst="rect">
            <a:avLst/>
          </a:prstGeom>
        </p:spPr>
      </p:pic>
    </p:spTree>
    <p:extLst>
      <p:ext uri="{BB962C8B-B14F-4D97-AF65-F5344CB8AC3E}">
        <p14:creationId xmlns:p14="http://schemas.microsoft.com/office/powerpoint/2010/main" val="347703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9F08C9-C380-9B48-9BBA-75DBAA63FDE8}"/>
              </a:ext>
            </a:extLst>
          </p:cNvPr>
          <p:cNvSpPr/>
          <p:nvPr/>
        </p:nvSpPr>
        <p:spPr>
          <a:xfrm>
            <a:off x="0" y="1285457"/>
            <a:ext cx="9495370" cy="4708982"/>
          </a:xfrm>
          <a:custGeom>
            <a:avLst/>
            <a:gdLst>
              <a:gd name="connsiteX0" fmla="*/ 0 w 10094976"/>
              <a:gd name="connsiteY0" fmla="*/ 0 h 4708982"/>
              <a:gd name="connsiteX1" fmla="*/ 10094976 w 10094976"/>
              <a:gd name="connsiteY1" fmla="*/ 0 h 4708982"/>
              <a:gd name="connsiteX2" fmla="*/ 10094976 w 10094976"/>
              <a:gd name="connsiteY2" fmla="*/ 4708982 h 4708982"/>
              <a:gd name="connsiteX3" fmla="*/ 0 w 10094976"/>
              <a:gd name="connsiteY3" fmla="*/ 4708982 h 4708982"/>
              <a:gd name="connsiteX4" fmla="*/ 0 w 10094976"/>
              <a:gd name="connsiteY4" fmla="*/ 0 h 4708982"/>
              <a:gd name="connsiteX0" fmla="*/ 0 w 10094976"/>
              <a:gd name="connsiteY0" fmla="*/ 0 h 4708982"/>
              <a:gd name="connsiteX1" fmla="*/ 10094976 w 10094976"/>
              <a:gd name="connsiteY1" fmla="*/ 0 h 4708982"/>
              <a:gd name="connsiteX2" fmla="*/ 5807790 w 10094976"/>
              <a:gd name="connsiteY2" fmla="*/ 4708982 h 4708982"/>
              <a:gd name="connsiteX3" fmla="*/ 0 w 10094976"/>
              <a:gd name="connsiteY3" fmla="*/ 4708982 h 4708982"/>
              <a:gd name="connsiteX4" fmla="*/ 0 w 10094976"/>
              <a:gd name="connsiteY4" fmla="*/ 0 h 4708982"/>
              <a:gd name="connsiteX0" fmla="*/ 0 w 9495370"/>
              <a:gd name="connsiteY0" fmla="*/ 0 h 4708982"/>
              <a:gd name="connsiteX1" fmla="*/ 9495370 w 9495370"/>
              <a:gd name="connsiteY1" fmla="*/ 7495 h 4708982"/>
              <a:gd name="connsiteX2" fmla="*/ 5807790 w 9495370"/>
              <a:gd name="connsiteY2" fmla="*/ 4708982 h 4708982"/>
              <a:gd name="connsiteX3" fmla="*/ 0 w 9495370"/>
              <a:gd name="connsiteY3" fmla="*/ 4708982 h 4708982"/>
              <a:gd name="connsiteX4" fmla="*/ 0 w 9495370"/>
              <a:gd name="connsiteY4" fmla="*/ 0 h 4708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5370" h="4708982">
                <a:moveTo>
                  <a:pt x="0" y="0"/>
                </a:moveTo>
                <a:lnTo>
                  <a:pt x="9495370" y="7495"/>
                </a:lnTo>
                <a:lnTo>
                  <a:pt x="5807790" y="4708982"/>
                </a:lnTo>
                <a:lnTo>
                  <a:pt x="0" y="4708982"/>
                </a:lnTo>
                <a:lnTo>
                  <a:pt x="0" y="0"/>
                </a:ln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Beyond Physical Security — Passwords are Not Enough</a:t>
            </a:r>
          </a:p>
        </p:txBody>
      </p:sp>
      <p:pic>
        <p:nvPicPr>
          <p:cNvPr id="22" name="Picture Placeholder 21">
            <a:extLst>
              <a:ext uri="{FF2B5EF4-FFF2-40B4-BE49-F238E27FC236}">
                <a16:creationId xmlns:a16="http://schemas.microsoft.com/office/drawing/2014/main" id="{BA8AB1C2-A1FC-4345-9054-E97DA29E87DB}"/>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5781979" y="1285457"/>
            <a:ext cx="6410021" cy="4708981"/>
          </a:xfrm>
        </p:spPr>
      </p:pic>
      <p:sp>
        <p:nvSpPr>
          <p:cNvPr id="3" name="TextBox 2"/>
          <p:cNvSpPr txBox="1"/>
          <p:nvPr/>
        </p:nvSpPr>
        <p:spPr>
          <a:xfrm>
            <a:off x="838200" y="1807394"/>
            <a:ext cx="5827776" cy="3665106"/>
          </a:xfrm>
          <a:prstGeom prst="rect">
            <a:avLst/>
          </a:prstGeom>
          <a:noFill/>
        </p:spPr>
        <p:txBody>
          <a:bodyPr wrap="square" rtlCol="0">
            <a:spAutoFit/>
          </a:bodyPr>
          <a:lstStyle>
            <a:defPPr>
              <a:defRPr lang="en-US"/>
            </a:defPPr>
            <a:lvl1pPr>
              <a:spcAft>
                <a:spcPts val="600"/>
              </a:spcAft>
              <a:defRPr sz="2000"/>
            </a:lvl1pPr>
          </a:lstStyle>
          <a:p>
            <a:pPr>
              <a:spcAft>
                <a:spcPts val="1600"/>
              </a:spcAft>
            </a:pP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80% of hacking-related data breaches involve compromised or weak passwords.</a:t>
            </a:r>
            <a:r>
              <a:rPr lang="en-US" sz="18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endPar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spcAft>
                <a:spcPts val="1600"/>
              </a:spcAft>
            </a:pP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 Factor Authentication blocks a staggering 99.9% of enterprise account hacks.</a:t>
            </a:r>
            <a:r>
              <a:rPr lang="en-US" sz="18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spcAft>
                <a:spcPts val="900"/>
              </a:spcAft>
            </a:pP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Not all MFA methods are equally secure</a:t>
            </a:r>
          </a:p>
          <a:p>
            <a:pPr marL="342900" indent="-342900">
              <a:spcAft>
                <a:spcPts val="1600"/>
              </a:spcAft>
              <a:buFont typeface="Arial" panose="020B0604020202020204" pitchFamily="34" charset="0"/>
              <a:buChar char="•"/>
            </a:pP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According to the FBI  “Multi-factor authentication continues to be a strong and effective security measure… Consider using additional or more complex forms of multi-factor authentication </a:t>
            </a:r>
            <a:b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for users and administrators such as </a:t>
            </a:r>
            <a:r>
              <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biometrics</a:t>
            </a: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8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5" name="TextBox 4"/>
          <p:cNvSpPr txBox="1"/>
          <p:nvPr/>
        </p:nvSpPr>
        <p:spPr>
          <a:xfrm>
            <a:off x="3500849" y="6506534"/>
            <a:ext cx="7750629" cy="246221"/>
          </a:xfrm>
          <a:prstGeom prst="rect">
            <a:avLst/>
          </a:prstGeom>
          <a:noFill/>
        </p:spPr>
        <p:txBody>
          <a:bodyPr wrap="square" rtlCol="0">
            <a:spAutoFit/>
          </a:bodyPr>
          <a:lstStyle/>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¹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3"/>
              </a:rPr>
              <a:t>Verizon Data Breach Report 2019</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0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2</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4"/>
              </a:rPr>
              <a:t>Microsoft Study</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0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3</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5"/>
              </a:rPr>
              <a:t>FBI Private Industry Notification, September 2019</a:t>
            </a:r>
            <a:endPar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矩形 45">
            <a:extLst>
              <a:ext uri="{FF2B5EF4-FFF2-40B4-BE49-F238E27FC236}">
                <a16:creationId xmlns:a16="http://schemas.microsoft.com/office/drawing/2014/main" id="{12CC86E9-A867-40EC-928D-6341B703A3B9}"/>
              </a:ext>
            </a:extLst>
          </p:cNvPr>
          <p:cNvSpPr/>
          <p:nvPr/>
        </p:nvSpPr>
        <p:spPr>
          <a:xfrm>
            <a:off x="7121947" y="4651190"/>
            <a:ext cx="2049973" cy="956224"/>
          </a:xfrm>
          <a:prstGeom prst="rect">
            <a:avLst/>
          </a:prstGeom>
        </p:spPr>
        <p:txBody>
          <a:bodyPr wrap="square" anchor="ctr">
            <a:spAutoFit/>
          </a:bodyPr>
          <a:lstStyle/>
          <a:p>
            <a:pPr>
              <a:lnSpc>
                <a:spcPts val="1740"/>
              </a:lnSpc>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Global Multi-Factor Authentication Market TAM: $20.41Bn USD in 2025.  </a:t>
            </a:r>
          </a:p>
        </p:txBody>
      </p:sp>
    </p:spTree>
    <p:extLst>
      <p:ext uri="{BB962C8B-B14F-4D97-AF65-F5344CB8AC3E}">
        <p14:creationId xmlns:p14="http://schemas.microsoft.com/office/powerpoint/2010/main" val="59356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7">
            <a:extLst>
              <a:ext uri="{FF2B5EF4-FFF2-40B4-BE49-F238E27FC236}">
                <a16:creationId xmlns:a16="http://schemas.microsoft.com/office/drawing/2014/main" id="{1C1230DF-72BE-BE46-9B79-6977159544FC}"/>
              </a:ext>
            </a:extLst>
          </p:cNvPr>
          <p:cNvSpPr/>
          <p:nvPr/>
        </p:nvSpPr>
        <p:spPr>
          <a:xfrm>
            <a:off x="-112" y="157"/>
            <a:ext cx="9812992" cy="4793976"/>
          </a:xfrm>
          <a:custGeom>
            <a:avLst/>
            <a:gdLst>
              <a:gd name="connsiteX0" fmla="*/ 0 w 10094976"/>
              <a:gd name="connsiteY0" fmla="*/ 0 h 4708982"/>
              <a:gd name="connsiteX1" fmla="*/ 10094976 w 10094976"/>
              <a:gd name="connsiteY1" fmla="*/ 0 h 4708982"/>
              <a:gd name="connsiteX2" fmla="*/ 10094976 w 10094976"/>
              <a:gd name="connsiteY2" fmla="*/ 4708982 h 4708982"/>
              <a:gd name="connsiteX3" fmla="*/ 0 w 10094976"/>
              <a:gd name="connsiteY3" fmla="*/ 4708982 h 4708982"/>
              <a:gd name="connsiteX4" fmla="*/ 0 w 10094976"/>
              <a:gd name="connsiteY4" fmla="*/ 0 h 4708982"/>
              <a:gd name="connsiteX0" fmla="*/ 0 w 10094976"/>
              <a:gd name="connsiteY0" fmla="*/ 0 h 4708982"/>
              <a:gd name="connsiteX1" fmla="*/ 10094976 w 10094976"/>
              <a:gd name="connsiteY1" fmla="*/ 0 h 4708982"/>
              <a:gd name="connsiteX2" fmla="*/ 5807790 w 10094976"/>
              <a:gd name="connsiteY2" fmla="*/ 4708982 h 4708982"/>
              <a:gd name="connsiteX3" fmla="*/ 0 w 10094976"/>
              <a:gd name="connsiteY3" fmla="*/ 4708982 h 4708982"/>
              <a:gd name="connsiteX4" fmla="*/ 0 w 10094976"/>
              <a:gd name="connsiteY4" fmla="*/ 0 h 4708982"/>
              <a:gd name="connsiteX0" fmla="*/ 0 w 9495370"/>
              <a:gd name="connsiteY0" fmla="*/ 0 h 4708982"/>
              <a:gd name="connsiteX1" fmla="*/ 9495370 w 9495370"/>
              <a:gd name="connsiteY1" fmla="*/ 7495 h 4708982"/>
              <a:gd name="connsiteX2" fmla="*/ 5807790 w 9495370"/>
              <a:gd name="connsiteY2" fmla="*/ 4708982 h 4708982"/>
              <a:gd name="connsiteX3" fmla="*/ 0 w 9495370"/>
              <a:gd name="connsiteY3" fmla="*/ 4708982 h 4708982"/>
              <a:gd name="connsiteX4" fmla="*/ 0 w 9495370"/>
              <a:gd name="connsiteY4" fmla="*/ 0 h 4708982"/>
              <a:gd name="connsiteX0" fmla="*/ 0 w 12798779"/>
              <a:gd name="connsiteY0" fmla="*/ 0 h 4708982"/>
              <a:gd name="connsiteX1" fmla="*/ 12798779 w 12798779"/>
              <a:gd name="connsiteY1" fmla="*/ 7495 h 4708982"/>
              <a:gd name="connsiteX2" fmla="*/ 9111199 w 12798779"/>
              <a:gd name="connsiteY2" fmla="*/ 4708982 h 4708982"/>
              <a:gd name="connsiteX3" fmla="*/ 3303409 w 12798779"/>
              <a:gd name="connsiteY3" fmla="*/ 4708982 h 4708982"/>
              <a:gd name="connsiteX4" fmla="*/ 0 w 12798779"/>
              <a:gd name="connsiteY4" fmla="*/ 0 h 4708982"/>
              <a:gd name="connsiteX0" fmla="*/ 0 w 12798779"/>
              <a:gd name="connsiteY0" fmla="*/ 0 h 4708982"/>
              <a:gd name="connsiteX1" fmla="*/ 12798779 w 12798779"/>
              <a:gd name="connsiteY1" fmla="*/ 7495 h 4708982"/>
              <a:gd name="connsiteX2" fmla="*/ 9111199 w 12798779"/>
              <a:gd name="connsiteY2" fmla="*/ 4708982 h 4708982"/>
              <a:gd name="connsiteX3" fmla="*/ 0 w 12798779"/>
              <a:gd name="connsiteY3" fmla="*/ 4697350 h 4708982"/>
              <a:gd name="connsiteX4" fmla="*/ 0 w 12798779"/>
              <a:gd name="connsiteY4" fmla="*/ 0 h 4708982"/>
              <a:gd name="connsiteX0" fmla="*/ 0 w 12965249"/>
              <a:gd name="connsiteY0" fmla="*/ 0 h 4708982"/>
              <a:gd name="connsiteX1" fmla="*/ 12965249 w 12965249"/>
              <a:gd name="connsiteY1" fmla="*/ 7495 h 4708982"/>
              <a:gd name="connsiteX2" fmla="*/ 9111199 w 12965249"/>
              <a:gd name="connsiteY2" fmla="*/ 4708982 h 4708982"/>
              <a:gd name="connsiteX3" fmla="*/ 0 w 12965249"/>
              <a:gd name="connsiteY3" fmla="*/ 4697350 h 4708982"/>
              <a:gd name="connsiteX4" fmla="*/ 0 w 12965249"/>
              <a:gd name="connsiteY4" fmla="*/ 0 h 4708982"/>
              <a:gd name="connsiteX0" fmla="*/ 0 w 12965249"/>
              <a:gd name="connsiteY0" fmla="*/ 0 h 4708982"/>
              <a:gd name="connsiteX1" fmla="*/ 12965249 w 12965249"/>
              <a:gd name="connsiteY1" fmla="*/ 7495 h 4708982"/>
              <a:gd name="connsiteX2" fmla="*/ 8462984 w 12965249"/>
              <a:gd name="connsiteY2" fmla="*/ 4708982 h 4708982"/>
              <a:gd name="connsiteX3" fmla="*/ 0 w 12965249"/>
              <a:gd name="connsiteY3" fmla="*/ 4697350 h 4708982"/>
              <a:gd name="connsiteX4" fmla="*/ 0 w 12965249"/>
              <a:gd name="connsiteY4" fmla="*/ 0 h 4708982"/>
              <a:gd name="connsiteX0" fmla="*/ 0 w 12974668"/>
              <a:gd name="connsiteY0" fmla="*/ 4030 h 4713012"/>
              <a:gd name="connsiteX1" fmla="*/ 12974668 w 12974668"/>
              <a:gd name="connsiteY1" fmla="*/ 0 h 4713012"/>
              <a:gd name="connsiteX2" fmla="*/ 8462984 w 12974668"/>
              <a:gd name="connsiteY2" fmla="*/ 4713012 h 4713012"/>
              <a:gd name="connsiteX3" fmla="*/ 0 w 12974668"/>
              <a:gd name="connsiteY3" fmla="*/ 4701380 h 4713012"/>
              <a:gd name="connsiteX4" fmla="*/ 0 w 12974668"/>
              <a:gd name="connsiteY4" fmla="*/ 4030 h 4713012"/>
              <a:gd name="connsiteX0" fmla="*/ 108313 w 12974668"/>
              <a:gd name="connsiteY0" fmla="*/ 0 h 4758924"/>
              <a:gd name="connsiteX1" fmla="*/ 12974668 w 12974668"/>
              <a:gd name="connsiteY1" fmla="*/ 45912 h 4758924"/>
              <a:gd name="connsiteX2" fmla="*/ 8462984 w 12974668"/>
              <a:gd name="connsiteY2" fmla="*/ 4758924 h 4758924"/>
              <a:gd name="connsiteX3" fmla="*/ 0 w 12974668"/>
              <a:gd name="connsiteY3" fmla="*/ 4747292 h 4758924"/>
              <a:gd name="connsiteX4" fmla="*/ 108313 w 12974668"/>
              <a:gd name="connsiteY4" fmla="*/ 0 h 4758924"/>
              <a:gd name="connsiteX0" fmla="*/ 692261 w 12974668"/>
              <a:gd name="connsiteY0" fmla="*/ 23238 h 4713012"/>
              <a:gd name="connsiteX1" fmla="*/ 12974668 w 12974668"/>
              <a:gd name="connsiteY1" fmla="*/ 0 h 4713012"/>
              <a:gd name="connsiteX2" fmla="*/ 8462984 w 12974668"/>
              <a:gd name="connsiteY2" fmla="*/ 4713012 h 4713012"/>
              <a:gd name="connsiteX3" fmla="*/ 0 w 12974668"/>
              <a:gd name="connsiteY3" fmla="*/ 4701380 h 4713012"/>
              <a:gd name="connsiteX4" fmla="*/ 692261 w 12974668"/>
              <a:gd name="connsiteY4" fmla="*/ 23238 h 4713012"/>
              <a:gd name="connsiteX0" fmla="*/ 348486 w 12974668"/>
              <a:gd name="connsiteY0" fmla="*/ 188 h 4713012"/>
              <a:gd name="connsiteX1" fmla="*/ 12974668 w 12974668"/>
              <a:gd name="connsiteY1" fmla="*/ 0 h 4713012"/>
              <a:gd name="connsiteX2" fmla="*/ 8462984 w 12974668"/>
              <a:gd name="connsiteY2" fmla="*/ 4713012 h 4713012"/>
              <a:gd name="connsiteX3" fmla="*/ 0 w 12974668"/>
              <a:gd name="connsiteY3" fmla="*/ 4701380 h 4713012"/>
              <a:gd name="connsiteX4" fmla="*/ 348486 w 12974668"/>
              <a:gd name="connsiteY4" fmla="*/ 188 h 4713012"/>
              <a:gd name="connsiteX0" fmla="*/ 0 w 12626182"/>
              <a:gd name="connsiteY0" fmla="*/ 188 h 4713012"/>
              <a:gd name="connsiteX1" fmla="*/ 12626182 w 12626182"/>
              <a:gd name="connsiteY1" fmla="*/ 0 h 4713012"/>
              <a:gd name="connsiteX2" fmla="*/ 8114498 w 12626182"/>
              <a:gd name="connsiteY2" fmla="*/ 4713012 h 4713012"/>
              <a:gd name="connsiteX3" fmla="*/ 4708 w 12626182"/>
              <a:gd name="connsiteY3" fmla="*/ 4701380 h 4713012"/>
              <a:gd name="connsiteX4" fmla="*/ 0 w 12626182"/>
              <a:gd name="connsiteY4" fmla="*/ 188 h 4713012"/>
              <a:gd name="connsiteX0" fmla="*/ 0 w 12626182"/>
              <a:gd name="connsiteY0" fmla="*/ 188 h 4713012"/>
              <a:gd name="connsiteX1" fmla="*/ 12626182 w 12626182"/>
              <a:gd name="connsiteY1" fmla="*/ 0 h 4713012"/>
              <a:gd name="connsiteX2" fmla="*/ 8114498 w 12626182"/>
              <a:gd name="connsiteY2" fmla="*/ 4713012 h 4713012"/>
              <a:gd name="connsiteX3" fmla="*/ 800572 w 12626182"/>
              <a:gd name="connsiteY3" fmla="*/ 4701380 h 4713012"/>
              <a:gd name="connsiteX4" fmla="*/ 0 w 12626182"/>
              <a:gd name="connsiteY4" fmla="*/ 188 h 4713012"/>
              <a:gd name="connsiteX0" fmla="*/ 10723 w 11825736"/>
              <a:gd name="connsiteY0" fmla="*/ 188 h 4713012"/>
              <a:gd name="connsiteX1" fmla="*/ 11825736 w 11825736"/>
              <a:gd name="connsiteY1" fmla="*/ 0 h 4713012"/>
              <a:gd name="connsiteX2" fmla="*/ 7314052 w 11825736"/>
              <a:gd name="connsiteY2" fmla="*/ 4713012 h 4713012"/>
              <a:gd name="connsiteX3" fmla="*/ 126 w 11825736"/>
              <a:gd name="connsiteY3" fmla="*/ 4701380 h 4713012"/>
              <a:gd name="connsiteX4" fmla="*/ 10723 w 11825736"/>
              <a:gd name="connsiteY4" fmla="*/ 188 h 4713012"/>
              <a:gd name="connsiteX0" fmla="*/ 3206 w 11825871"/>
              <a:gd name="connsiteY0" fmla="*/ 188 h 4713012"/>
              <a:gd name="connsiteX1" fmla="*/ 11825871 w 11825871"/>
              <a:gd name="connsiteY1" fmla="*/ 0 h 4713012"/>
              <a:gd name="connsiteX2" fmla="*/ 7314187 w 11825871"/>
              <a:gd name="connsiteY2" fmla="*/ 4713012 h 4713012"/>
              <a:gd name="connsiteX3" fmla="*/ 261 w 11825871"/>
              <a:gd name="connsiteY3" fmla="*/ 4701380 h 4713012"/>
              <a:gd name="connsiteX4" fmla="*/ 3206 w 11825871"/>
              <a:gd name="connsiteY4" fmla="*/ 188 h 4713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5871" h="4713012">
                <a:moveTo>
                  <a:pt x="3206" y="188"/>
                </a:moveTo>
                <a:lnTo>
                  <a:pt x="11825871" y="0"/>
                </a:lnTo>
                <a:lnTo>
                  <a:pt x="7314187" y="4713012"/>
                </a:lnTo>
                <a:lnTo>
                  <a:pt x="261" y="4701380"/>
                </a:lnTo>
                <a:cubicBezTo>
                  <a:pt x="-1308" y="3134316"/>
                  <a:pt x="4775" y="1567252"/>
                  <a:pt x="3206" y="188"/>
                </a:cubicBez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46524B-3957-4ED0-833A-407634D59288}"/>
              </a:ext>
            </a:extLst>
          </p:cNvPr>
          <p:cNvSpPr>
            <a:spLocks noGrp="1"/>
          </p:cNvSpPr>
          <p:nvPr>
            <p:ph type="title"/>
          </p:nvPr>
        </p:nvSpPr>
        <p:spPr/>
        <p:txBody>
          <a:bodyPr/>
          <a:lstStyle/>
          <a:p>
            <a:r>
              <a:rPr lang="en-US" dirty="0" err="1"/>
              <a:t>VeriMark</a:t>
            </a:r>
            <a:r>
              <a:rPr lang="en-US" baseline="30000" dirty="0"/>
              <a:t>™</a:t>
            </a:r>
            <a:r>
              <a:rPr lang="en-US" dirty="0"/>
              <a:t>— Biometric Authentication </a:t>
            </a:r>
          </a:p>
        </p:txBody>
      </p:sp>
      <p:sp>
        <p:nvSpPr>
          <p:cNvPr id="16" name="矩形 46">
            <a:extLst>
              <a:ext uri="{FF2B5EF4-FFF2-40B4-BE49-F238E27FC236}">
                <a16:creationId xmlns:a16="http://schemas.microsoft.com/office/drawing/2014/main" id="{4F23EDCF-2395-482D-BC9E-698E21E75E42}"/>
              </a:ext>
            </a:extLst>
          </p:cNvPr>
          <p:cNvSpPr/>
          <p:nvPr/>
        </p:nvSpPr>
        <p:spPr>
          <a:xfrm>
            <a:off x="838200" y="1222236"/>
            <a:ext cx="8308116" cy="3293209"/>
          </a:xfrm>
          <a:prstGeom prst="rect">
            <a:avLst/>
          </a:prstGeom>
        </p:spPr>
        <p:txBody>
          <a:bodyPr wrap="square">
            <a:spAutoFit/>
          </a:bodyPr>
          <a:lstStyle/>
          <a:p>
            <a:pPr>
              <a:spcAft>
                <a:spcPts val="600"/>
              </a:spcAft>
              <a:defRPr/>
            </a:pPr>
            <a:r>
              <a:rPr lang="en-US" altLang="zh-CN" kern="0" dirty="0" err="1">
                <a:solidFill>
                  <a:srgbClr val="003D5B"/>
                </a:solidFill>
                <a:latin typeface="Open Sans" panose="020B0606030504020204" pitchFamily="34" charset="0"/>
                <a:ea typeface="Open Sans" panose="020B0606030504020204" pitchFamily="34" charset="0"/>
                <a:cs typeface="Open Sans" panose="020B0606030504020204" pitchFamily="34" charset="0"/>
                <a:sym typeface="+mn-lt"/>
              </a:rPr>
              <a:t>Verimark</a:t>
            </a:r>
            <a:r>
              <a:rPr lang="en-US" altLang="zh-CN" kern="0" dirty="0">
                <a:solidFill>
                  <a:srgbClr val="003D5B"/>
                </a:solidFill>
                <a:latin typeface="Open Sans" panose="020B0606030504020204" pitchFamily="34" charset="0"/>
                <a:ea typeface="Open Sans" panose="020B0606030504020204" pitchFamily="34" charset="0"/>
                <a:cs typeface="Open Sans" panose="020B0606030504020204" pitchFamily="34" charset="0"/>
                <a:sym typeface="+mn-lt"/>
              </a:rPr>
              <a:t> is a family of mobile and desktop biometric devices:</a:t>
            </a:r>
          </a:p>
          <a:p>
            <a:pPr marL="285750" indent="-285750">
              <a:spcAft>
                <a:spcPts val="600"/>
              </a:spcAft>
              <a:buFont typeface="Arial" panose="020B0604020202020204" pitchFamily="34" charset="0"/>
              <a:buChar char="•"/>
              <a:defRPr/>
            </a:pPr>
            <a:r>
              <a:rPr lang="en-US" altLang="zh-CN" sz="1700" kern="0" dirty="0">
                <a:solidFill>
                  <a:srgbClr val="003D5B"/>
                </a:solidFill>
                <a:latin typeface="Open Sans" panose="020B0606030504020204" pitchFamily="34" charset="0"/>
                <a:ea typeface="Open Sans" panose="020B0606030504020204" pitchFamily="34" charset="0"/>
                <a:cs typeface="Open Sans" panose="020B0606030504020204" pitchFamily="34" charset="0"/>
                <a:sym typeface="+mn-lt"/>
              </a:rPr>
              <a:t>FIDO U2F and FIDO2 (Windows Login Security, Multi-factor </a:t>
            </a:r>
            <a:br>
              <a:rPr lang="en-US" altLang="zh-CN" sz="1700" kern="0" dirty="0">
                <a:solidFill>
                  <a:srgbClr val="003D5B"/>
                </a:solidFill>
                <a:latin typeface="Open Sans" panose="020B0606030504020204" pitchFamily="34" charset="0"/>
                <a:ea typeface="Open Sans" panose="020B0606030504020204" pitchFamily="34" charset="0"/>
                <a:cs typeface="Open Sans" panose="020B0606030504020204" pitchFamily="34" charset="0"/>
                <a:sym typeface="+mn-lt"/>
              </a:rPr>
            </a:br>
            <a:r>
              <a:rPr lang="en-US" altLang="zh-CN" sz="1700" kern="0" dirty="0">
                <a:solidFill>
                  <a:srgbClr val="003D5B"/>
                </a:solidFill>
                <a:latin typeface="Open Sans" panose="020B0606030504020204" pitchFamily="34" charset="0"/>
                <a:ea typeface="Open Sans" panose="020B0606030504020204" pitchFamily="34" charset="0"/>
                <a:cs typeface="Open Sans" panose="020B0606030504020204" pitchFamily="34" charset="0"/>
                <a:sym typeface="+mn-lt"/>
              </a:rPr>
              <a:t>Authentication, Web authentication) support</a:t>
            </a:r>
          </a:p>
          <a:p>
            <a:pPr marL="285750" indent="-285750">
              <a:spcAft>
                <a:spcPts val="600"/>
              </a:spcAft>
              <a:buFont typeface="Arial" panose="020B0604020202020204" pitchFamily="34" charset="0"/>
              <a:buChar char="•"/>
              <a:defRPr/>
            </a:pPr>
            <a:r>
              <a:rPr lang="en-US" altLang="zh-CN" sz="1700" kern="0" dirty="0">
                <a:solidFill>
                  <a:srgbClr val="003D5B"/>
                </a:solidFill>
                <a:latin typeface="Open Sans" panose="020B0606030504020204" pitchFamily="34" charset="0"/>
                <a:ea typeface="Open Sans" panose="020B0606030504020204" pitchFamily="34" charset="0"/>
                <a:cs typeface="Open Sans" panose="020B0606030504020204" pitchFamily="34" charset="0"/>
                <a:sym typeface="+mn-lt"/>
              </a:rPr>
              <a:t>Match-in-Sensor Fingerprint Technology </a:t>
            </a:r>
          </a:p>
          <a:p>
            <a:pPr marL="285750" lvl="0" indent="-285750">
              <a:spcAft>
                <a:spcPts val="600"/>
              </a:spcAft>
              <a:buFont typeface="Arial" panose="020B0604020202020204" pitchFamily="34" charset="0"/>
              <a:buChar char="•"/>
              <a:defRPr/>
            </a:pPr>
            <a:r>
              <a:rPr lang="en-US" altLang="zh-CN" sz="1700" kern="0" dirty="0">
                <a:solidFill>
                  <a:srgbClr val="003D5B"/>
                </a:solidFill>
                <a:latin typeface="Open Sans" panose="020B0606030504020204" pitchFamily="34" charset="0"/>
                <a:ea typeface="Open Sans" panose="020B0606030504020204" pitchFamily="34" charset="0"/>
                <a:cs typeface="Open Sans" panose="020B0606030504020204" pitchFamily="34" charset="0"/>
                <a:sym typeface="+mn-lt"/>
              </a:rPr>
              <a:t>360° readability with anti-spoofing technology while </a:t>
            </a:r>
            <a:br>
              <a:rPr lang="en-US" altLang="zh-CN" sz="1700" kern="0" dirty="0">
                <a:solidFill>
                  <a:srgbClr val="003D5B"/>
                </a:solidFill>
                <a:latin typeface="Open Sans" panose="020B0606030504020204" pitchFamily="34" charset="0"/>
                <a:ea typeface="Open Sans" panose="020B0606030504020204" pitchFamily="34" charset="0"/>
                <a:cs typeface="Open Sans" panose="020B0606030504020204" pitchFamily="34" charset="0"/>
                <a:sym typeface="+mn-lt"/>
              </a:rPr>
            </a:br>
            <a:r>
              <a:rPr lang="en-US" altLang="zh-CN" sz="1700" kern="0" dirty="0">
                <a:solidFill>
                  <a:srgbClr val="003D5B"/>
                </a:solidFill>
                <a:latin typeface="Open Sans" panose="020B0606030504020204" pitchFamily="34" charset="0"/>
                <a:ea typeface="Open Sans" panose="020B0606030504020204" pitchFamily="34" charset="0"/>
                <a:cs typeface="Open Sans" panose="020B0606030504020204" pitchFamily="34" charset="0"/>
                <a:sym typeface="+mn-lt"/>
              </a:rPr>
              <a:t>exceeding industry standards for False Rejection Rate </a:t>
            </a:r>
            <a:br>
              <a:rPr lang="en-US" altLang="zh-CN" sz="1700" kern="0" dirty="0">
                <a:solidFill>
                  <a:srgbClr val="003D5B"/>
                </a:solidFill>
                <a:latin typeface="Open Sans" panose="020B0606030504020204" pitchFamily="34" charset="0"/>
                <a:ea typeface="Open Sans" panose="020B0606030504020204" pitchFamily="34" charset="0"/>
                <a:cs typeface="Open Sans" panose="020B0606030504020204" pitchFamily="34" charset="0"/>
                <a:sym typeface="+mn-lt"/>
              </a:rPr>
            </a:br>
            <a:r>
              <a:rPr lang="en-US" altLang="zh-CN" sz="1700" kern="0" dirty="0">
                <a:solidFill>
                  <a:srgbClr val="003D5B"/>
                </a:solidFill>
                <a:latin typeface="Open Sans" panose="020B0606030504020204" pitchFamily="34" charset="0"/>
                <a:ea typeface="Open Sans" panose="020B0606030504020204" pitchFamily="34" charset="0"/>
                <a:cs typeface="Open Sans" panose="020B0606030504020204" pitchFamily="34" charset="0"/>
                <a:sym typeface="+mn-lt"/>
              </a:rPr>
              <a:t>(FRR 2%) and False Acceptance Rate (FAR 0.001%) </a:t>
            </a:r>
          </a:p>
          <a:p>
            <a:pPr marL="285750" lvl="0" indent="-285750">
              <a:spcAft>
                <a:spcPts val="600"/>
              </a:spcAft>
              <a:buFont typeface="Arial" panose="020B0604020202020204" pitchFamily="34" charset="0"/>
              <a:buChar char="•"/>
              <a:defRPr/>
            </a:pPr>
            <a:r>
              <a:rPr lang="en-US" altLang="zh-CN" sz="1700" kern="0" dirty="0">
                <a:solidFill>
                  <a:srgbClr val="003D5B"/>
                </a:solidFill>
                <a:latin typeface="Open Sans" panose="020B0606030504020204" pitchFamily="34" charset="0"/>
                <a:ea typeface="Open Sans" panose="020B0606030504020204" pitchFamily="34" charset="0"/>
                <a:cs typeface="Open Sans" panose="020B0606030504020204" pitchFamily="34" charset="0"/>
                <a:sym typeface="+mn-lt"/>
              </a:rPr>
              <a:t>Supporting a number of platforms: Windows end </a:t>
            </a:r>
            <a:br>
              <a:rPr lang="en-US" altLang="zh-CN" sz="1700" kern="0" dirty="0">
                <a:solidFill>
                  <a:srgbClr val="003D5B"/>
                </a:solidFill>
                <a:latin typeface="Open Sans" panose="020B0606030504020204" pitchFamily="34" charset="0"/>
                <a:ea typeface="Open Sans" panose="020B0606030504020204" pitchFamily="34" charset="0"/>
                <a:cs typeface="Open Sans" panose="020B0606030504020204" pitchFamily="34" charset="0"/>
                <a:sym typeface="+mn-lt"/>
              </a:rPr>
            </a:br>
            <a:r>
              <a:rPr lang="en-US" altLang="zh-CN" sz="1700" kern="0" dirty="0">
                <a:solidFill>
                  <a:srgbClr val="003D5B"/>
                </a:solidFill>
                <a:latin typeface="Open Sans" panose="020B0606030504020204" pitchFamily="34" charset="0"/>
                <a:ea typeface="Open Sans" panose="020B0606030504020204" pitchFamily="34" charset="0"/>
                <a:cs typeface="Open Sans" panose="020B0606030504020204" pitchFamily="34" charset="0"/>
                <a:sym typeface="+mn-lt"/>
              </a:rPr>
              <a:t>users (Hello and Hello for Business) as well as </a:t>
            </a:r>
            <a:br>
              <a:rPr lang="en-US" altLang="zh-CN" sz="1700" kern="0" dirty="0">
                <a:solidFill>
                  <a:srgbClr val="003D5B"/>
                </a:solidFill>
                <a:latin typeface="Open Sans" panose="020B0606030504020204" pitchFamily="34" charset="0"/>
                <a:ea typeface="Open Sans" panose="020B0606030504020204" pitchFamily="34" charset="0"/>
                <a:cs typeface="Open Sans" panose="020B0606030504020204" pitchFamily="34" charset="0"/>
                <a:sym typeface="+mn-lt"/>
              </a:rPr>
            </a:br>
            <a:r>
              <a:rPr lang="en-US" altLang="zh-CN" sz="1700" kern="0" dirty="0">
                <a:solidFill>
                  <a:srgbClr val="003D5B"/>
                </a:solidFill>
                <a:latin typeface="Open Sans" panose="020B0606030504020204" pitchFamily="34" charset="0"/>
                <a:ea typeface="Open Sans" panose="020B0606030504020204" pitchFamily="34" charset="0"/>
                <a:cs typeface="Open Sans" panose="020B0606030504020204" pitchFamily="34" charset="0"/>
                <a:sym typeface="+mn-lt"/>
              </a:rPr>
              <a:t>cross platform services, Microsoft accounts, </a:t>
            </a:r>
            <a:br>
              <a:rPr lang="en-US" altLang="zh-CN" sz="1700" kern="0" dirty="0">
                <a:solidFill>
                  <a:srgbClr val="003D5B"/>
                </a:solidFill>
                <a:latin typeface="Open Sans" panose="020B0606030504020204" pitchFamily="34" charset="0"/>
                <a:ea typeface="Open Sans" panose="020B0606030504020204" pitchFamily="34" charset="0"/>
                <a:cs typeface="Open Sans" panose="020B0606030504020204" pitchFamily="34" charset="0"/>
                <a:sym typeface="+mn-lt"/>
              </a:rPr>
            </a:br>
            <a:r>
              <a:rPr lang="en-US" altLang="zh-CN" sz="1700" kern="0" dirty="0">
                <a:solidFill>
                  <a:srgbClr val="003D5B"/>
                </a:solidFill>
                <a:latin typeface="Open Sans" panose="020B0606030504020204" pitchFamily="34" charset="0"/>
                <a:ea typeface="Open Sans" panose="020B0606030504020204" pitchFamily="34" charset="0"/>
                <a:cs typeface="Open Sans" panose="020B0606030504020204" pitchFamily="34" charset="0"/>
                <a:sym typeface="+mn-lt"/>
              </a:rPr>
              <a:t>Dropbox, Facebook, Google services and others.</a:t>
            </a:r>
          </a:p>
        </p:txBody>
      </p:sp>
      <p:grpSp>
        <p:nvGrpSpPr>
          <p:cNvPr id="3" name="Group 2">
            <a:extLst>
              <a:ext uri="{FF2B5EF4-FFF2-40B4-BE49-F238E27FC236}">
                <a16:creationId xmlns:a16="http://schemas.microsoft.com/office/drawing/2014/main" id="{09DFBC18-4CCF-5148-BBAB-04940A8A619C}"/>
              </a:ext>
            </a:extLst>
          </p:cNvPr>
          <p:cNvGrpSpPr/>
          <p:nvPr/>
        </p:nvGrpSpPr>
        <p:grpSpPr>
          <a:xfrm>
            <a:off x="2638066" y="4930499"/>
            <a:ext cx="1346007" cy="1213755"/>
            <a:chOff x="2967250" y="5266371"/>
            <a:chExt cx="857819" cy="773534"/>
          </a:xfrm>
        </p:grpSpPr>
        <p:pic>
          <p:nvPicPr>
            <p:cNvPr id="29" name="Picture 4" descr="Image result for fido2 logo">
              <a:extLst>
                <a:ext uri="{FF2B5EF4-FFF2-40B4-BE49-F238E27FC236}">
                  <a16:creationId xmlns:a16="http://schemas.microsoft.com/office/drawing/2014/main" id="{C77398D7-C669-4B37-9A5F-5171F108B1A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67618" y="5725005"/>
              <a:ext cx="651967" cy="314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FIDO U2F certified」的圖片搜尋結果">
              <a:extLst>
                <a:ext uri="{FF2B5EF4-FFF2-40B4-BE49-F238E27FC236}">
                  <a16:creationId xmlns:a16="http://schemas.microsoft.com/office/drawing/2014/main" id="{BB7C4716-D68F-4996-ADAB-33DA459AFB6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967250" y="5266371"/>
              <a:ext cx="857819" cy="417372"/>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0">
            <a:extLst>
              <a:ext uri="{FF2B5EF4-FFF2-40B4-BE49-F238E27FC236}">
                <a16:creationId xmlns:a16="http://schemas.microsoft.com/office/drawing/2014/main" id="{7BEFB579-43DE-45A8-9136-2675B0B025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74151" y="4994292"/>
            <a:ext cx="520118" cy="520118"/>
          </a:xfrm>
          <a:prstGeom prst="rect">
            <a:avLst/>
          </a:prstGeom>
        </p:spPr>
      </p:pic>
      <p:pic>
        <p:nvPicPr>
          <p:cNvPr id="42" name="Picture 41">
            <a:extLst>
              <a:ext uri="{FF2B5EF4-FFF2-40B4-BE49-F238E27FC236}">
                <a16:creationId xmlns:a16="http://schemas.microsoft.com/office/drawing/2014/main" id="{D9495B8C-1DD4-488B-83C4-E840C41E074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11594" y="5001684"/>
            <a:ext cx="520118" cy="520118"/>
          </a:xfrm>
          <a:prstGeom prst="rect">
            <a:avLst/>
          </a:prstGeom>
        </p:spPr>
      </p:pic>
      <p:pic>
        <p:nvPicPr>
          <p:cNvPr id="43" name="Picture 42">
            <a:extLst>
              <a:ext uri="{FF2B5EF4-FFF2-40B4-BE49-F238E27FC236}">
                <a16:creationId xmlns:a16="http://schemas.microsoft.com/office/drawing/2014/main" id="{AE860B1A-A190-4EB1-9C4A-215478D659A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41512" y="4994293"/>
            <a:ext cx="520118" cy="520118"/>
          </a:xfrm>
          <a:prstGeom prst="rect">
            <a:avLst/>
          </a:prstGeom>
        </p:spPr>
      </p:pic>
      <p:pic>
        <p:nvPicPr>
          <p:cNvPr id="44" name="Picture 43">
            <a:extLst>
              <a:ext uri="{FF2B5EF4-FFF2-40B4-BE49-F238E27FC236}">
                <a16:creationId xmlns:a16="http://schemas.microsoft.com/office/drawing/2014/main" id="{2DA9ECC4-B366-4B5D-ABAB-573BBCFF94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71427" y="4994294"/>
            <a:ext cx="520118" cy="520118"/>
          </a:xfrm>
          <a:prstGeom prst="rect">
            <a:avLst/>
          </a:prstGeom>
        </p:spPr>
      </p:pic>
      <p:pic>
        <p:nvPicPr>
          <p:cNvPr id="45" name="Picture 44">
            <a:extLst>
              <a:ext uri="{FF2B5EF4-FFF2-40B4-BE49-F238E27FC236}">
                <a16:creationId xmlns:a16="http://schemas.microsoft.com/office/drawing/2014/main" id="{38BC2707-D7CE-4801-9B0A-DE6E4CE4A9B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08871" y="4994294"/>
            <a:ext cx="520118" cy="520118"/>
          </a:xfrm>
          <a:prstGeom prst="rect">
            <a:avLst/>
          </a:prstGeom>
        </p:spPr>
      </p:pic>
      <p:pic>
        <p:nvPicPr>
          <p:cNvPr id="46" name="Picture 45">
            <a:extLst>
              <a:ext uri="{FF2B5EF4-FFF2-40B4-BE49-F238E27FC236}">
                <a16:creationId xmlns:a16="http://schemas.microsoft.com/office/drawing/2014/main" id="{F392C81B-3C48-4C5C-AC44-C8133A2F819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46316" y="4994292"/>
            <a:ext cx="520118" cy="520118"/>
          </a:xfrm>
          <a:prstGeom prst="rect">
            <a:avLst/>
          </a:prstGeom>
        </p:spPr>
      </p:pic>
      <p:pic>
        <p:nvPicPr>
          <p:cNvPr id="47" name="Picture 46">
            <a:extLst>
              <a:ext uri="{FF2B5EF4-FFF2-40B4-BE49-F238E27FC236}">
                <a16:creationId xmlns:a16="http://schemas.microsoft.com/office/drawing/2014/main" id="{C2F1F855-8291-4B4E-ABCC-A7AF9EC0EE7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779997" y="4994292"/>
            <a:ext cx="520118" cy="520118"/>
          </a:xfrm>
          <a:prstGeom prst="rect">
            <a:avLst/>
          </a:prstGeom>
        </p:spPr>
      </p:pic>
      <p:pic>
        <p:nvPicPr>
          <p:cNvPr id="48" name="Picture 47">
            <a:extLst>
              <a:ext uri="{FF2B5EF4-FFF2-40B4-BE49-F238E27FC236}">
                <a16:creationId xmlns:a16="http://schemas.microsoft.com/office/drawing/2014/main" id="{452FB073-F36A-401E-B652-77D963A71D7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413677" y="4994292"/>
            <a:ext cx="520118" cy="520118"/>
          </a:xfrm>
          <a:prstGeom prst="rect">
            <a:avLst/>
          </a:prstGeom>
        </p:spPr>
      </p:pic>
      <p:pic>
        <p:nvPicPr>
          <p:cNvPr id="49" name="Picture 48">
            <a:extLst>
              <a:ext uri="{FF2B5EF4-FFF2-40B4-BE49-F238E27FC236}">
                <a16:creationId xmlns:a16="http://schemas.microsoft.com/office/drawing/2014/main" id="{C0734651-A0E8-46E4-914C-E081834A0BE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043592" y="4987895"/>
            <a:ext cx="520118" cy="520118"/>
          </a:xfrm>
          <a:prstGeom prst="rect">
            <a:avLst/>
          </a:prstGeom>
        </p:spPr>
      </p:pic>
      <p:pic>
        <p:nvPicPr>
          <p:cNvPr id="50" name="Picture 49">
            <a:extLst>
              <a:ext uri="{FF2B5EF4-FFF2-40B4-BE49-F238E27FC236}">
                <a16:creationId xmlns:a16="http://schemas.microsoft.com/office/drawing/2014/main" id="{75023753-5B71-4E29-85F1-D0FEE2A3D1D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974151" y="5629221"/>
            <a:ext cx="520118" cy="520118"/>
          </a:xfrm>
          <a:prstGeom prst="rect">
            <a:avLst/>
          </a:prstGeom>
        </p:spPr>
      </p:pic>
      <p:pic>
        <p:nvPicPr>
          <p:cNvPr id="51" name="Picture 50">
            <a:extLst>
              <a:ext uri="{FF2B5EF4-FFF2-40B4-BE49-F238E27FC236}">
                <a16:creationId xmlns:a16="http://schemas.microsoft.com/office/drawing/2014/main" id="{BD8BF524-B107-4A62-ADC4-D555D358C94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607831" y="5620951"/>
            <a:ext cx="520118" cy="520118"/>
          </a:xfrm>
          <a:prstGeom prst="rect">
            <a:avLst/>
          </a:prstGeom>
        </p:spPr>
      </p:pic>
      <p:pic>
        <p:nvPicPr>
          <p:cNvPr id="52" name="Picture 51">
            <a:extLst>
              <a:ext uri="{FF2B5EF4-FFF2-40B4-BE49-F238E27FC236}">
                <a16:creationId xmlns:a16="http://schemas.microsoft.com/office/drawing/2014/main" id="{1297FD12-F4BC-4649-9FD5-361982B2C98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241510" y="5624241"/>
            <a:ext cx="520118" cy="520118"/>
          </a:xfrm>
          <a:prstGeom prst="rect">
            <a:avLst/>
          </a:prstGeom>
        </p:spPr>
      </p:pic>
      <p:pic>
        <p:nvPicPr>
          <p:cNvPr id="53" name="Picture 52">
            <a:extLst>
              <a:ext uri="{FF2B5EF4-FFF2-40B4-BE49-F238E27FC236}">
                <a16:creationId xmlns:a16="http://schemas.microsoft.com/office/drawing/2014/main" id="{445C5C9C-1DB0-4897-9E92-A05C90F0B4E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868877" y="5629221"/>
            <a:ext cx="520118" cy="520118"/>
          </a:xfrm>
          <a:prstGeom prst="rect">
            <a:avLst/>
          </a:prstGeom>
        </p:spPr>
      </p:pic>
      <p:pic>
        <p:nvPicPr>
          <p:cNvPr id="54" name="Picture 53">
            <a:extLst>
              <a:ext uri="{FF2B5EF4-FFF2-40B4-BE49-F238E27FC236}">
                <a16:creationId xmlns:a16="http://schemas.microsoft.com/office/drawing/2014/main" id="{2AC4B106-4E6B-48E7-97B2-65E6EB9D2150}"/>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502557" y="5629222"/>
            <a:ext cx="520118" cy="520118"/>
          </a:xfrm>
          <a:prstGeom prst="rect">
            <a:avLst/>
          </a:prstGeom>
        </p:spPr>
      </p:pic>
      <p:pic>
        <p:nvPicPr>
          <p:cNvPr id="55" name="Picture 54">
            <a:extLst>
              <a:ext uri="{FF2B5EF4-FFF2-40B4-BE49-F238E27FC236}">
                <a16:creationId xmlns:a16="http://schemas.microsoft.com/office/drawing/2014/main" id="{D55800D1-7AEA-4E42-997D-971C8A3C1AF7}"/>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9136237" y="5629222"/>
            <a:ext cx="520118" cy="520118"/>
          </a:xfrm>
          <a:prstGeom prst="rect">
            <a:avLst/>
          </a:prstGeom>
        </p:spPr>
      </p:pic>
      <p:pic>
        <p:nvPicPr>
          <p:cNvPr id="56" name="Picture 55">
            <a:extLst>
              <a:ext uri="{FF2B5EF4-FFF2-40B4-BE49-F238E27FC236}">
                <a16:creationId xmlns:a16="http://schemas.microsoft.com/office/drawing/2014/main" id="{9D9659F6-4FE2-4A82-A3E9-D2E5B0F547FF}"/>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769916" y="5629223"/>
            <a:ext cx="520118" cy="520118"/>
          </a:xfrm>
          <a:prstGeom prst="rect">
            <a:avLst/>
          </a:prstGeom>
        </p:spPr>
      </p:pic>
      <p:pic>
        <p:nvPicPr>
          <p:cNvPr id="57" name="Picture 56">
            <a:extLst>
              <a:ext uri="{FF2B5EF4-FFF2-40B4-BE49-F238E27FC236}">
                <a16:creationId xmlns:a16="http://schemas.microsoft.com/office/drawing/2014/main" id="{D7F95044-2DCA-453C-A115-205DF336AAF2}"/>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0413678" y="5634842"/>
            <a:ext cx="520118" cy="520118"/>
          </a:xfrm>
          <a:prstGeom prst="rect">
            <a:avLst/>
          </a:prstGeom>
        </p:spPr>
      </p:pic>
      <p:pic>
        <p:nvPicPr>
          <p:cNvPr id="58" name="Picture 2" descr="Image result for windows hello for bussinesslogo">
            <a:extLst>
              <a:ext uri="{FF2B5EF4-FFF2-40B4-BE49-F238E27FC236}">
                <a16:creationId xmlns:a16="http://schemas.microsoft.com/office/drawing/2014/main" id="{F4514B62-9FF4-456F-BB92-0C0207137C90}"/>
              </a:ext>
            </a:extLst>
          </p:cNvPr>
          <p:cNvPicPr>
            <a:picLocks noChangeAspect="1" noChangeArrowheads="1"/>
          </p:cNvPicPr>
          <p:nvPr/>
        </p:nvPicPr>
        <p:blipFill rotWithShape="1">
          <a:blip r:embed="rId21" cstate="email">
            <a:extLst>
              <a:ext uri="{28A0092B-C50C-407E-A947-70E740481C1C}">
                <a14:useLocalDpi xmlns:a14="http://schemas.microsoft.com/office/drawing/2010/main"/>
              </a:ext>
            </a:extLst>
          </a:blip>
          <a:srcRect/>
          <a:stretch/>
        </p:blipFill>
        <p:spPr bwMode="auto">
          <a:xfrm>
            <a:off x="764201" y="5028241"/>
            <a:ext cx="1804878" cy="68575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292D52F5-9CE5-4A44-B3F3-3BE63C8874A3}"/>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736651" y="5833710"/>
            <a:ext cx="1793747" cy="413753"/>
          </a:xfrm>
          <a:prstGeom prst="rect">
            <a:avLst/>
          </a:prstGeom>
        </p:spPr>
      </p:pic>
      <p:pic>
        <p:nvPicPr>
          <p:cNvPr id="60" name="Picture 59">
            <a:extLst>
              <a:ext uri="{FF2B5EF4-FFF2-40B4-BE49-F238E27FC236}">
                <a16:creationId xmlns:a16="http://schemas.microsoft.com/office/drawing/2014/main" id="{F8152EA9-D6E3-45BB-8CF7-5506575CF89F}"/>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4038805" y="5613440"/>
            <a:ext cx="1718956" cy="587992"/>
          </a:xfrm>
          <a:prstGeom prst="rect">
            <a:avLst/>
          </a:prstGeom>
        </p:spPr>
      </p:pic>
      <p:pic>
        <p:nvPicPr>
          <p:cNvPr id="61" name="Picture 60">
            <a:extLst>
              <a:ext uri="{FF2B5EF4-FFF2-40B4-BE49-F238E27FC236}">
                <a16:creationId xmlns:a16="http://schemas.microsoft.com/office/drawing/2014/main" id="{6F990DE6-102A-4091-9700-9432DE0E95BC}"/>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4045519" y="4930499"/>
            <a:ext cx="1700401" cy="687718"/>
          </a:xfrm>
          <a:prstGeom prst="rect">
            <a:avLst/>
          </a:prstGeom>
        </p:spPr>
      </p:pic>
      <p:sp>
        <p:nvSpPr>
          <p:cNvPr id="38" name="Rechteck 4">
            <a:extLst>
              <a:ext uri="{FF2B5EF4-FFF2-40B4-BE49-F238E27FC236}">
                <a16:creationId xmlns:a16="http://schemas.microsoft.com/office/drawing/2014/main" id="{671170E4-5FF5-F244-8395-D8C8CA56C4C2}"/>
              </a:ext>
            </a:extLst>
          </p:cNvPr>
          <p:cNvSpPr/>
          <p:nvPr/>
        </p:nvSpPr>
        <p:spPr>
          <a:xfrm>
            <a:off x="-16372" y="568885"/>
            <a:ext cx="542224" cy="278232"/>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 name="connsiteX0" fmla="*/ 1310640 w 1998894"/>
              <a:gd name="connsiteY0" fmla="*/ 6096 h 277978"/>
              <a:gd name="connsiteX1" fmla="*/ 1998894 w 1998894"/>
              <a:gd name="connsiteY1" fmla="*/ 0 h 277978"/>
              <a:gd name="connsiteX2" fmla="*/ 1830644 w 1998894"/>
              <a:gd name="connsiteY2" fmla="*/ 277978 h 277978"/>
              <a:gd name="connsiteX3" fmla="*/ 0 w 1998894"/>
              <a:gd name="connsiteY3" fmla="*/ 277978 h 277978"/>
              <a:gd name="connsiteX4" fmla="*/ 1310640 w 1998894"/>
              <a:gd name="connsiteY4" fmla="*/ 6096 h 277978"/>
              <a:gd name="connsiteX0" fmla="*/ 0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0 w 688254"/>
              <a:gd name="connsiteY4" fmla="*/ 6096 h 277978"/>
              <a:gd name="connsiteX0" fmla="*/ 237744 w 688254"/>
              <a:gd name="connsiteY0" fmla="*/ 6096 h 277978"/>
              <a:gd name="connsiteX1" fmla="*/ 688254 w 688254"/>
              <a:gd name="connsiteY1" fmla="*/ 0 h 277978"/>
              <a:gd name="connsiteX2" fmla="*/ 520004 w 688254"/>
              <a:gd name="connsiteY2" fmla="*/ 277978 h 277978"/>
              <a:gd name="connsiteX3" fmla="*/ 0 w 688254"/>
              <a:gd name="connsiteY3" fmla="*/ 277978 h 277978"/>
              <a:gd name="connsiteX4" fmla="*/ 237744 w 688254"/>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65786 h 277978"/>
              <a:gd name="connsiteX4" fmla="*/ 0 w 450510"/>
              <a:gd name="connsiteY4" fmla="*/ 6096 h 277978"/>
              <a:gd name="connsiteX0" fmla="*/ 0 w 450510"/>
              <a:gd name="connsiteY0" fmla="*/ 6096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6096 h 277978"/>
              <a:gd name="connsiteX0" fmla="*/ 0 w 450510"/>
              <a:gd name="connsiteY0" fmla="*/ 2921 h 277978"/>
              <a:gd name="connsiteX1" fmla="*/ 450510 w 450510"/>
              <a:gd name="connsiteY1" fmla="*/ 0 h 277978"/>
              <a:gd name="connsiteX2" fmla="*/ 282260 w 450510"/>
              <a:gd name="connsiteY2" fmla="*/ 277978 h 277978"/>
              <a:gd name="connsiteX3" fmla="*/ 0 w 450510"/>
              <a:gd name="connsiteY3" fmla="*/ 277978 h 277978"/>
              <a:gd name="connsiteX4" fmla="*/ 0 w 450510"/>
              <a:gd name="connsiteY4" fmla="*/ 2921 h 277978"/>
              <a:gd name="connsiteX0" fmla="*/ 0 w 450510"/>
              <a:gd name="connsiteY0" fmla="*/ 0 h 278232"/>
              <a:gd name="connsiteX1" fmla="*/ 450510 w 450510"/>
              <a:gd name="connsiteY1" fmla="*/ 254 h 278232"/>
              <a:gd name="connsiteX2" fmla="*/ 282260 w 450510"/>
              <a:gd name="connsiteY2" fmla="*/ 278232 h 278232"/>
              <a:gd name="connsiteX3" fmla="*/ 0 w 450510"/>
              <a:gd name="connsiteY3" fmla="*/ 278232 h 278232"/>
              <a:gd name="connsiteX4" fmla="*/ 0 w 450510"/>
              <a:gd name="connsiteY4" fmla="*/ 0 h 278232"/>
              <a:gd name="connsiteX0" fmla="*/ 0 w 549364"/>
              <a:gd name="connsiteY0" fmla="*/ 0 h 278232"/>
              <a:gd name="connsiteX1" fmla="*/ 549364 w 549364"/>
              <a:gd name="connsiteY1" fmla="*/ 254 h 278232"/>
              <a:gd name="connsiteX2" fmla="*/ 381114 w 549364"/>
              <a:gd name="connsiteY2" fmla="*/ 278232 h 278232"/>
              <a:gd name="connsiteX3" fmla="*/ 98854 w 549364"/>
              <a:gd name="connsiteY3" fmla="*/ 278232 h 278232"/>
              <a:gd name="connsiteX4" fmla="*/ 0 w 549364"/>
              <a:gd name="connsiteY4" fmla="*/ 0 h 278232"/>
              <a:gd name="connsiteX0" fmla="*/ 8238 w 557602"/>
              <a:gd name="connsiteY0" fmla="*/ 0 h 286470"/>
              <a:gd name="connsiteX1" fmla="*/ 557602 w 557602"/>
              <a:gd name="connsiteY1" fmla="*/ 254 h 286470"/>
              <a:gd name="connsiteX2" fmla="*/ 389352 w 557602"/>
              <a:gd name="connsiteY2" fmla="*/ 278232 h 286470"/>
              <a:gd name="connsiteX3" fmla="*/ 0 w 557602"/>
              <a:gd name="connsiteY3" fmla="*/ 286470 h 286470"/>
              <a:gd name="connsiteX4" fmla="*/ 8238 w 557602"/>
              <a:gd name="connsiteY4" fmla="*/ 0 h 286470"/>
              <a:gd name="connsiteX0" fmla="*/ 18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888 w 551252"/>
              <a:gd name="connsiteY4" fmla="*/ 0 h 286470"/>
              <a:gd name="connsiteX0" fmla="*/ 14588 w 551252"/>
              <a:gd name="connsiteY0" fmla="*/ 0 h 286470"/>
              <a:gd name="connsiteX1" fmla="*/ 551252 w 551252"/>
              <a:gd name="connsiteY1" fmla="*/ 254 h 286470"/>
              <a:gd name="connsiteX2" fmla="*/ 383002 w 551252"/>
              <a:gd name="connsiteY2" fmla="*/ 278232 h 286470"/>
              <a:gd name="connsiteX3" fmla="*/ 0 w 551252"/>
              <a:gd name="connsiteY3" fmla="*/ 286470 h 286470"/>
              <a:gd name="connsiteX4" fmla="*/ 14588 w 551252"/>
              <a:gd name="connsiteY4" fmla="*/ 0 h 286470"/>
              <a:gd name="connsiteX0" fmla="*/ 1888 w 538552"/>
              <a:gd name="connsiteY0" fmla="*/ 0 h 289645"/>
              <a:gd name="connsiteX1" fmla="*/ 538552 w 538552"/>
              <a:gd name="connsiteY1" fmla="*/ 254 h 289645"/>
              <a:gd name="connsiteX2" fmla="*/ 370302 w 538552"/>
              <a:gd name="connsiteY2" fmla="*/ 278232 h 289645"/>
              <a:gd name="connsiteX3" fmla="*/ 0 w 538552"/>
              <a:gd name="connsiteY3" fmla="*/ 289645 h 289645"/>
              <a:gd name="connsiteX4" fmla="*/ 1888 w 538552"/>
              <a:gd name="connsiteY4" fmla="*/ 0 h 289645"/>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1284 h 278232"/>
              <a:gd name="connsiteX4" fmla="*/ 5560 w 542224"/>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4957 h 278232"/>
              <a:gd name="connsiteX4" fmla="*/ 5560 w 542224"/>
              <a:gd name="connsiteY4" fmla="*/ 0 h 278232"/>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8132 h 278232"/>
              <a:gd name="connsiteX4" fmla="*/ 2385 w 539049"/>
              <a:gd name="connsiteY4" fmla="*/ 0 h 278232"/>
              <a:gd name="connsiteX0" fmla="*/ 2385 w 539049"/>
              <a:gd name="connsiteY0" fmla="*/ 0 h 281307"/>
              <a:gd name="connsiteX1" fmla="*/ 539049 w 539049"/>
              <a:gd name="connsiteY1" fmla="*/ 254 h 281307"/>
              <a:gd name="connsiteX2" fmla="*/ 370799 w 539049"/>
              <a:gd name="connsiteY2" fmla="*/ 278232 h 281307"/>
              <a:gd name="connsiteX3" fmla="*/ 0 w 539049"/>
              <a:gd name="connsiteY3" fmla="*/ 281307 h 281307"/>
              <a:gd name="connsiteX4" fmla="*/ 2385 w 539049"/>
              <a:gd name="connsiteY4" fmla="*/ 0 h 281307"/>
              <a:gd name="connsiteX0" fmla="*/ 2385 w 539049"/>
              <a:gd name="connsiteY0" fmla="*/ 0 h 278232"/>
              <a:gd name="connsiteX1" fmla="*/ 539049 w 539049"/>
              <a:gd name="connsiteY1" fmla="*/ 254 h 278232"/>
              <a:gd name="connsiteX2" fmla="*/ 370799 w 539049"/>
              <a:gd name="connsiteY2" fmla="*/ 278232 h 278232"/>
              <a:gd name="connsiteX3" fmla="*/ 0 w 539049"/>
              <a:gd name="connsiteY3" fmla="*/ 274957 h 278232"/>
              <a:gd name="connsiteX4" fmla="*/ 2385 w 539049"/>
              <a:gd name="connsiteY4" fmla="*/ 0 h 278232"/>
              <a:gd name="connsiteX0" fmla="*/ 5560 w 542224"/>
              <a:gd name="connsiteY0" fmla="*/ 0 h 278232"/>
              <a:gd name="connsiteX1" fmla="*/ 542224 w 542224"/>
              <a:gd name="connsiteY1" fmla="*/ 254 h 278232"/>
              <a:gd name="connsiteX2" fmla="*/ 373974 w 542224"/>
              <a:gd name="connsiteY2" fmla="*/ 278232 h 278232"/>
              <a:gd name="connsiteX3" fmla="*/ 0 w 542224"/>
              <a:gd name="connsiteY3" fmla="*/ 278132 h 278232"/>
              <a:gd name="connsiteX4" fmla="*/ 5560 w 542224"/>
              <a:gd name="connsiteY4" fmla="*/ 0 h 27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24" h="278232">
                <a:moveTo>
                  <a:pt x="5560" y="0"/>
                </a:moveTo>
                <a:lnTo>
                  <a:pt x="542224" y="254"/>
                </a:lnTo>
                <a:lnTo>
                  <a:pt x="373974" y="278232"/>
                </a:lnTo>
                <a:lnTo>
                  <a:pt x="0" y="278132"/>
                </a:lnTo>
                <a:cubicBezTo>
                  <a:pt x="629" y="182642"/>
                  <a:pt x="4931" y="95490"/>
                  <a:pt x="5560" y="0"/>
                </a:cubicBez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Open Sans Light" panose="020B0306030504020204" pitchFamily="34" charset="0"/>
            </a:endParaRPr>
          </a:p>
        </p:txBody>
      </p:sp>
      <p:pic>
        <p:nvPicPr>
          <p:cNvPr id="5" name="Picture 4">
            <a:extLst>
              <a:ext uri="{FF2B5EF4-FFF2-40B4-BE49-F238E27FC236}">
                <a16:creationId xmlns:a16="http://schemas.microsoft.com/office/drawing/2014/main" id="{1574D98E-275E-C74F-B714-227C8A77EE79}"/>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5745921" y="0"/>
            <a:ext cx="6446080" cy="4909168"/>
          </a:xfrm>
          <a:prstGeom prst="rect">
            <a:avLst/>
          </a:prstGeom>
        </p:spPr>
      </p:pic>
    </p:spTree>
    <p:extLst>
      <p:ext uri="{BB962C8B-B14F-4D97-AF65-F5344CB8AC3E}">
        <p14:creationId xmlns:p14="http://schemas.microsoft.com/office/powerpoint/2010/main" val="343454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9F08C9-C380-9B48-9BBA-75DBAA63FDE8}"/>
              </a:ext>
            </a:extLst>
          </p:cNvPr>
          <p:cNvSpPr/>
          <p:nvPr/>
        </p:nvSpPr>
        <p:spPr>
          <a:xfrm>
            <a:off x="0" y="1285457"/>
            <a:ext cx="9495370" cy="4708982"/>
          </a:xfrm>
          <a:custGeom>
            <a:avLst/>
            <a:gdLst>
              <a:gd name="connsiteX0" fmla="*/ 0 w 10094976"/>
              <a:gd name="connsiteY0" fmla="*/ 0 h 4708982"/>
              <a:gd name="connsiteX1" fmla="*/ 10094976 w 10094976"/>
              <a:gd name="connsiteY1" fmla="*/ 0 h 4708982"/>
              <a:gd name="connsiteX2" fmla="*/ 10094976 w 10094976"/>
              <a:gd name="connsiteY2" fmla="*/ 4708982 h 4708982"/>
              <a:gd name="connsiteX3" fmla="*/ 0 w 10094976"/>
              <a:gd name="connsiteY3" fmla="*/ 4708982 h 4708982"/>
              <a:gd name="connsiteX4" fmla="*/ 0 w 10094976"/>
              <a:gd name="connsiteY4" fmla="*/ 0 h 4708982"/>
              <a:gd name="connsiteX0" fmla="*/ 0 w 10094976"/>
              <a:gd name="connsiteY0" fmla="*/ 0 h 4708982"/>
              <a:gd name="connsiteX1" fmla="*/ 10094976 w 10094976"/>
              <a:gd name="connsiteY1" fmla="*/ 0 h 4708982"/>
              <a:gd name="connsiteX2" fmla="*/ 5807790 w 10094976"/>
              <a:gd name="connsiteY2" fmla="*/ 4708982 h 4708982"/>
              <a:gd name="connsiteX3" fmla="*/ 0 w 10094976"/>
              <a:gd name="connsiteY3" fmla="*/ 4708982 h 4708982"/>
              <a:gd name="connsiteX4" fmla="*/ 0 w 10094976"/>
              <a:gd name="connsiteY4" fmla="*/ 0 h 4708982"/>
              <a:gd name="connsiteX0" fmla="*/ 0 w 9495370"/>
              <a:gd name="connsiteY0" fmla="*/ 0 h 4708982"/>
              <a:gd name="connsiteX1" fmla="*/ 9495370 w 9495370"/>
              <a:gd name="connsiteY1" fmla="*/ 7495 h 4708982"/>
              <a:gd name="connsiteX2" fmla="*/ 5807790 w 9495370"/>
              <a:gd name="connsiteY2" fmla="*/ 4708982 h 4708982"/>
              <a:gd name="connsiteX3" fmla="*/ 0 w 9495370"/>
              <a:gd name="connsiteY3" fmla="*/ 4708982 h 4708982"/>
              <a:gd name="connsiteX4" fmla="*/ 0 w 9495370"/>
              <a:gd name="connsiteY4" fmla="*/ 0 h 4708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5370" h="4708982">
                <a:moveTo>
                  <a:pt x="0" y="0"/>
                </a:moveTo>
                <a:lnTo>
                  <a:pt x="9495370" y="7495"/>
                </a:lnTo>
                <a:lnTo>
                  <a:pt x="5807790" y="4708982"/>
                </a:lnTo>
                <a:lnTo>
                  <a:pt x="0" y="4708982"/>
                </a:lnTo>
                <a:lnTo>
                  <a:pt x="0" y="0"/>
                </a:ln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Visual Hacking is on the Rise</a:t>
            </a:r>
          </a:p>
        </p:txBody>
      </p:sp>
      <p:pic>
        <p:nvPicPr>
          <p:cNvPr id="22" name="Picture Placeholder 21">
            <a:extLst>
              <a:ext uri="{FF2B5EF4-FFF2-40B4-BE49-F238E27FC236}">
                <a16:creationId xmlns:a16="http://schemas.microsoft.com/office/drawing/2014/main" id="{BA8AB1C2-A1FC-4345-9054-E97DA29E87D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6058793" y="1285457"/>
            <a:ext cx="5856393" cy="4708981"/>
          </a:xfrm>
        </p:spPr>
      </p:pic>
      <p:sp>
        <p:nvSpPr>
          <p:cNvPr id="3" name="TextBox 2"/>
          <p:cNvSpPr txBox="1"/>
          <p:nvPr/>
        </p:nvSpPr>
        <p:spPr>
          <a:xfrm>
            <a:off x="838200" y="2042197"/>
            <a:ext cx="5575300" cy="3170099"/>
          </a:xfrm>
          <a:prstGeom prst="rect">
            <a:avLst/>
          </a:prstGeom>
          <a:noFill/>
        </p:spPr>
        <p:txBody>
          <a:bodyPr wrap="square" rtlCol="0">
            <a:spAutoFit/>
          </a:bodyPr>
          <a:lstStyle>
            <a:defPPr>
              <a:defRPr lang="en-US"/>
            </a:defPPr>
            <a:lvl1pPr>
              <a:spcAft>
                <a:spcPts val="600"/>
              </a:spcAft>
              <a:defRPr sz="2000"/>
            </a:lvl1pPr>
          </a:lstStyle>
          <a:p>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In a study of 500 global IT professionals…</a:t>
            </a:r>
          </a:p>
          <a:p>
            <a:pPr marL="285750" indent="-285750">
              <a:buFont typeface="Arial" panose="020B0604020202020204" pitchFamily="34" charset="0"/>
              <a:buChar char="•"/>
            </a:pP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91% felt that protecting sensitive information on screen from onlookers was either somewhat or extremely important</a:t>
            </a:r>
          </a:p>
          <a:p>
            <a:pPr marL="285750" indent="-285750">
              <a:buFont typeface="Arial" panose="020B0604020202020204" pitchFamily="34" charset="0"/>
              <a:buChar char="•"/>
            </a:pP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69% stated that they had a </a:t>
            </a:r>
            <a:b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Visual Privacy Policy in place</a:t>
            </a:r>
          </a:p>
          <a:p>
            <a:endPar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An experimental study conducted by the </a:t>
            </a:r>
            <a:r>
              <a:rPr lang="en-US" sz="18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Ponemon</a:t>
            </a: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 Institute demonstrated a 91% success rate of global visual hacking attempts</a:t>
            </a:r>
          </a:p>
        </p:txBody>
      </p:sp>
      <p:sp>
        <p:nvSpPr>
          <p:cNvPr id="10" name="TextBox 9">
            <a:extLst>
              <a:ext uri="{FF2B5EF4-FFF2-40B4-BE49-F238E27FC236}">
                <a16:creationId xmlns:a16="http://schemas.microsoft.com/office/drawing/2014/main" id="{68039855-9F4F-4E8A-B220-01A871B9ACD9}"/>
              </a:ext>
            </a:extLst>
          </p:cNvPr>
          <p:cNvSpPr txBox="1"/>
          <p:nvPr/>
        </p:nvSpPr>
        <p:spPr>
          <a:xfrm>
            <a:off x="5845759" y="6492875"/>
            <a:ext cx="1843227" cy="222124"/>
          </a:xfrm>
          <a:prstGeom prst="rect">
            <a:avLst/>
          </a:prstGeom>
          <a:noFill/>
        </p:spPr>
        <p:txBody>
          <a:bodyPr wrap="square" rtlCol="0">
            <a:spAutoFit/>
          </a:bodyPr>
          <a:lstStyle/>
          <a:p>
            <a:pPr algn="ctr"/>
            <a:r>
              <a:rPr lang="en-US" sz="800" dirty="0">
                <a:solidFill>
                  <a:srgbClr val="0069A7"/>
                </a:solidFill>
                <a:latin typeface="Open Sans" panose="020B0606030504020204" pitchFamily="34" charset="0"/>
                <a:ea typeface="Open Sans" panose="020B0606030504020204" pitchFamily="34" charset="0"/>
                <a:cs typeface="Open Sans" panose="020B0606030504020204" pitchFamily="34" charset="0"/>
                <a:hlinkClick r:id="rId3"/>
              </a:rPr>
              <a:t>Ponemon Institute Study, 2016</a:t>
            </a:r>
            <a:endParaRPr lang="en-US" sz="800" dirty="0">
              <a:solidFill>
                <a:srgbClr val="0069A7"/>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364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Privacy Screens – The Ideal defense against wandering eyes</a:t>
            </a:r>
          </a:p>
        </p:txBody>
      </p:sp>
      <p:sp>
        <p:nvSpPr>
          <p:cNvPr id="9" name="TextBox 8">
            <a:extLst>
              <a:ext uri="{FF2B5EF4-FFF2-40B4-BE49-F238E27FC236}">
                <a16:creationId xmlns:a16="http://schemas.microsoft.com/office/drawing/2014/main" id="{68DB134A-CC2C-6D43-A465-1B713ABCE558}"/>
              </a:ext>
            </a:extLst>
          </p:cNvPr>
          <p:cNvSpPr txBox="1"/>
          <p:nvPr/>
        </p:nvSpPr>
        <p:spPr>
          <a:xfrm>
            <a:off x="838200" y="4990610"/>
            <a:ext cx="6150422" cy="723275"/>
          </a:xfrm>
          <a:prstGeom prst="rect">
            <a:avLst/>
          </a:prstGeom>
          <a:noFill/>
        </p:spPr>
        <p:txBody>
          <a:bodyPr wrap="square" numCol="1" rtlCol="0">
            <a:spAutoFit/>
          </a:bodyPr>
          <a:lstStyle/>
          <a:p>
            <a:pPr marL="285750" lvl="0" indent="-285750">
              <a:spcAft>
                <a:spcPts val="600"/>
              </a:spcAft>
              <a:buFont typeface="Arial" panose="020B0604020202020204" pitchFamily="34" charset="0"/>
              <a:buChar char="•"/>
              <a:defRPr/>
            </a:pPr>
            <a:r>
              <a:rPr lang="en-US" dirty="0">
                <a:solidFill>
                  <a:srgbClr val="003D5B"/>
                </a:solidFill>
                <a:latin typeface="Open Sans" panose="020B0606030504020204" pitchFamily="34" charset="0"/>
                <a:ea typeface="Open Sans" panose="020B0606030504020204" pitchFamily="34" charset="0"/>
                <a:cs typeface="Open Sans" panose="020B0606030504020204" pitchFamily="34" charset="0"/>
              </a:rPr>
              <a:t>Limits viewing angle +/- 30°</a:t>
            </a:r>
          </a:p>
          <a:p>
            <a:pPr marL="285750" lvl="0" indent="-285750">
              <a:spcAft>
                <a:spcPts val="600"/>
              </a:spcAft>
              <a:buFont typeface="Arial" panose="020B0604020202020204" pitchFamily="34" charset="0"/>
              <a:buChar char="•"/>
              <a:defRPr/>
            </a:pPr>
            <a:r>
              <a:rPr lang="en-US" dirty="0">
                <a:solidFill>
                  <a:srgbClr val="003D5B"/>
                </a:solidFill>
                <a:latin typeface="Open Sans" panose="020B0606030504020204" pitchFamily="34" charset="0"/>
                <a:ea typeface="Open Sans" panose="020B0606030504020204" pitchFamily="34" charset="0"/>
                <a:cs typeface="Open Sans" panose="020B0606030504020204" pitchFamily="34" charset="0"/>
              </a:rPr>
              <a:t>Anti-reflective surface reduces glare</a:t>
            </a:r>
          </a:p>
        </p:txBody>
      </p:sp>
      <p:sp>
        <p:nvSpPr>
          <p:cNvPr id="5" name="TextBox 4">
            <a:extLst>
              <a:ext uri="{FF2B5EF4-FFF2-40B4-BE49-F238E27FC236}">
                <a16:creationId xmlns:a16="http://schemas.microsoft.com/office/drawing/2014/main" id="{0F1A155D-F6AC-5948-98AB-840B3DFC5D10}"/>
              </a:ext>
            </a:extLst>
          </p:cNvPr>
          <p:cNvSpPr txBox="1"/>
          <p:nvPr/>
        </p:nvSpPr>
        <p:spPr>
          <a:xfrm>
            <a:off x="5477435" y="4990610"/>
            <a:ext cx="6150422" cy="1000274"/>
          </a:xfrm>
          <a:prstGeom prst="rect">
            <a:avLst/>
          </a:prstGeom>
          <a:noFill/>
        </p:spPr>
        <p:txBody>
          <a:bodyPr wrap="square" numCol="1" rtlCol="0">
            <a:spAutoFit/>
          </a:bodyPr>
          <a:lstStyle/>
          <a:p>
            <a:pPr marL="285750" lvl="0" indent="-285750">
              <a:spcAft>
                <a:spcPts val="600"/>
              </a:spcAft>
              <a:buFont typeface="Arial" panose="020B0604020202020204" pitchFamily="34" charset="0"/>
              <a:buChar char="•"/>
              <a:defRPr/>
            </a:pPr>
            <a:r>
              <a:rPr lang="en-US" dirty="0">
                <a:solidFill>
                  <a:srgbClr val="003D5B"/>
                </a:solidFill>
                <a:latin typeface="Open Sans" panose="020B0606030504020204" pitchFamily="34" charset="0"/>
                <a:ea typeface="Open Sans" panose="020B0606030504020204" pitchFamily="34" charset="0"/>
                <a:cs typeface="Open Sans" panose="020B0606030504020204" pitchFamily="34" charset="0"/>
              </a:rPr>
              <a:t>Filters harmful blue light</a:t>
            </a:r>
          </a:p>
          <a:p>
            <a:pPr marL="285750" lvl="0" indent="-285750">
              <a:spcAft>
                <a:spcPts val="600"/>
              </a:spcAft>
              <a:buFont typeface="Arial" panose="020B0604020202020204" pitchFamily="34" charset="0"/>
              <a:buChar char="•"/>
              <a:defRPr/>
            </a:pPr>
            <a:r>
              <a:rPr lang="en-US" dirty="0">
                <a:solidFill>
                  <a:srgbClr val="003D5B"/>
                </a:solidFill>
                <a:latin typeface="Open Sans" panose="020B0606030504020204" pitchFamily="34" charset="0"/>
                <a:ea typeface="Open Sans" panose="020B0606030504020204" pitchFamily="34" charset="0"/>
                <a:cs typeface="Open Sans" panose="020B0606030504020204" pitchFamily="34" charset="0"/>
              </a:rPr>
              <a:t>Available in a wide variety of sizes and installation methods for tablets, laptops, and desktops</a:t>
            </a:r>
          </a:p>
        </p:txBody>
      </p:sp>
      <p:pic>
        <p:nvPicPr>
          <p:cNvPr id="12" name="Picture 11">
            <a:extLst>
              <a:ext uri="{FF2B5EF4-FFF2-40B4-BE49-F238E27FC236}">
                <a16:creationId xmlns:a16="http://schemas.microsoft.com/office/drawing/2014/main" id="{8BDB6338-1B66-6C4B-B423-E1D062B559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415424"/>
            <a:ext cx="3597295" cy="2205184"/>
          </a:xfrm>
          <a:prstGeom prst="rect">
            <a:avLst/>
          </a:prstGeom>
        </p:spPr>
      </p:pic>
      <p:pic>
        <p:nvPicPr>
          <p:cNvPr id="14" name="Picture 13">
            <a:extLst>
              <a:ext uri="{FF2B5EF4-FFF2-40B4-BE49-F238E27FC236}">
                <a16:creationId xmlns:a16="http://schemas.microsoft.com/office/drawing/2014/main" id="{53CB4FE2-EAEF-BD46-835A-C019BABFEB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6318" y="2415424"/>
            <a:ext cx="3969332" cy="2205184"/>
          </a:xfrm>
          <a:prstGeom prst="rect">
            <a:avLst/>
          </a:prstGeom>
        </p:spPr>
      </p:pic>
      <p:pic>
        <p:nvPicPr>
          <p:cNvPr id="17" name="Picture 16">
            <a:extLst>
              <a:ext uri="{FF2B5EF4-FFF2-40B4-BE49-F238E27FC236}">
                <a16:creationId xmlns:a16="http://schemas.microsoft.com/office/drawing/2014/main" id="{115E3D92-000D-2542-9CA5-41694439C5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44673" y="2415424"/>
            <a:ext cx="3969331" cy="2205184"/>
          </a:xfrm>
          <a:prstGeom prst="rect">
            <a:avLst/>
          </a:prstGeom>
        </p:spPr>
      </p:pic>
      <p:pic>
        <p:nvPicPr>
          <p:cNvPr id="19" name="Picture 18">
            <a:extLst>
              <a:ext uri="{FF2B5EF4-FFF2-40B4-BE49-F238E27FC236}">
                <a16:creationId xmlns:a16="http://schemas.microsoft.com/office/drawing/2014/main" id="{7EBDE0E7-893C-6145-8B80-A536089910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503029" y="2415424"/>
            <a:ext cx="3688972" cy="2205184"/>
          </a:xfrm>
          <a:prstGeom prst="rect">
            <a:avLst/>
          </a:prstGeom>
        </p:spPr>
      </p:pic>
      <p:sp>
        <p:nvSpPr>
          <p:cNvPr id="20" name="Rectangle 19">
            <a:extLst>
              <a:ext uri="{FF2B5EF4-FFF2-40B4-BE49-F238E27FC236}">
                <a16:creationId xmlns:a16="http://schemas.microsoft.com/office/drawing/2014/main" id="{8E46D4EB-D11D-0147-9EC4-1F1B59FE024F}"/>
              </a:ext>
            </a:extLst>
          </p:cNvPr>
          <p:cNvSpPr/>
          <p:nvPr/>
        </p:nvSpPr>
        <p:spPr>
          <a:xfrm>
            <a:off x="838200" y="1050878"/>
            <a:ext cx="11201400" cy="923330"/>
          </a:xfrm>
          <a:prstGeom prst="rect">
            <a:avLst/>
          </a:prstGeom>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Kensington privacy screens reduce the risk of exposing sensitive and valuable information to unwanted viewers. Whether on the move or in the office, there is no need to change your usual working position to protect your data from prying eyes. Work without disruption with a Kensington Privacy Screens.</a:t>
            </a:r>
            <a:endParaRPr lang="en-US"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5845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86BEFB-3A12-42FC-A2DE-21DA54595ECF}"/>
              </a:ext>
            </a:extLst>
          </p:cNvPr>
          <p:cNvSpPr>
            <a:spLocks noGrp="1"/>
          </p:cNvSpPr>
          <p:nvPr>
            <p:ph type="title"/>
          </p:nvPr>
        </p:nvSpPr>
        <p:spPr/>
        <p:txBody>
          <a:bodyPr/>
          <a:lstStyle/>
          <a:p>
            <a:r>
              <a:rPr lang="en-US" dirty="0"/>
              <a:t>Connectivity</a:t>
            </a:r>
          </a:p>
        </p:txBody>
      </p:sp>
      <p:sp>
        <p:nvSpPr>
          <p:cNvPr id="4" name="Text Placeholder 3">
            <a:extLst>
              <a:ext uri="{FF2B5EF4-FFF2-40B4-BE49-F238E27FC236}">
                <a16:creationId xmlns:a16="http://schemas.microsoft.com/office/drawing/2014/main" id="{7C48DA2A-8C06-43EC-A979-D96248DA5875}"/>
              </a:ext>
            </a:extLst>
          </p:cNvPr>
          <p:cNvSpPr>
            <a:spLocks noGrp="1"/>
          </p:cNvSpPr>
          <p:nvPr>
            <p:ph type="body" sz="quarter" idx="10"/>
          </p:nvPr>
        </p:nvSpPr>
        <p:spPr>
          <a:xfrm>
            <a:off x="838200" y="1385888"/>
            <a:ext cx="5517630" cy="3587750"/>
          </a:xfrm>
        </p:spPr>
        <p:txBody>
          <a:bodyPr>
            <a:normAutofit/>
          </a:bodyPr>
          <a:lstStyle/>
          <a:p>
            <a:pPr marL="0" indent="0">
              <a:buNone/>
            </a:pPr>
            <a:r>
              <a:rPr lang="en-US" sz="1800" dirty="0">
                <a:solidFill>
                  <a:srgbClr val="003D5B"/>
                </a:solidFill>
              </a:rPr>
              <a:t>Kensington connectivity products address </a:t>
            </a:r>
            <a:br>
              <a:rPr lang="en-US" sz="1800" dirty="0">
                <a:solidFill>
                  <a:srgbClr val="003D5B"/>
                </a:solidFill>
              </a:rPr>
            </a:br>
            <a:r>
              <a:rPr lang="en-US" sz="1800" dirty="0">
                <a:solidFill>
                  <a:srgbClr val="003D5B"/>
                </a:solidFill>
              </a:rPr>
              <a:t>the changing landscape of office computing.</a:t>
            </a:r>
          </a:p>
          <a:p>
            <a:pPr marL="0" indent="0">
              <a:buNone/>
            </a:pPr>
            <a:r>
              <a:rPr lang="en-US" sz="1800" dirty="0">
                <a:solidFill>
                  <a:srgbClr val="003D5B"/>
                </a:solidFill>
              </a:rPr>
              <a:t>From VESA mounts that promote cleaner workspaces to the industry’s first Universal Thunderbolt 4 docking station, we are taking a leadership position in this space. </a:t>
            </a:r>
          </a:p>
          <a:p>
            <a:pPr marL="0" indent="0">
              <a:buNone/>
            </a:pPr>
            <a:endParaRPr lang="en-US" sz="1800" dirty="0">
              <a:solidFill>
                <a:srgbClr val="003D5B"/>
              </a:solidFill>
            </a:endParaRPr>
          </a:p>
        </p:txBody>
      </p:sp>
      <p:pic>
        <p:nvPicPr>
          <p:cNvPr id="8" name="Picture Placeholder 5" descr="A picture containing text, indoor, electronics, computer&#10;&#10;Description automatically generated">
            <a:extLst>
              <a:ext uri="{FF2B5EF4-FFF2-40B4-BE49-F238E27FC236}">
                <a16:creationId xmlns:a16="http://schemas.microsoft.com/office/drawing/2014/main" id="{404464A1-B5E7-6D42-BCFC-7587D7568AC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18009" y="0"/>
            <a:ext cx="8573991" cy="6894576"/>
          </a:xfrm>
          <a:custGeom>
            <a:avLst/>
            <a:gdLst>
              <a:gd name="connsiteX0" fmla="*/ 0 w 5060950"/>
              <a:gd name="connsiteY0" fmla="*/ 0 h 3232150"/>
              <a:gd name="connsiteX1" fmla="*/ 5060950 w 5060950"/>
              <a:gd name="connsiteY1" fmla="*/ 0 h 3232150"/>
              <a:gd name="connsiteX2" fmla="*/ 5060950 w 5060950"/>
              <a:gd name="connsiteY2" fmla="*/ 3232150 h 3232150"/>
              <a:gd name="connsiteX3" fmla="*/ 0 w 5060950"/>
              <a:gd name="connsiteY3" fmla="*/ 3232150 h 3232150"/>
              <a:gd name="connsiteX4" fmla="*/ 0 w 5060950"/>
              <a:gd name="connsiteY4" fmla="*/ 0 h 3232150"/>
              <a:gd name="connsiteX0" fmla="*/ 2526891 w 5060950"/>
              <a:gd name="connsiteY0" fmla="*/ 9832 h 3232150"/>
              <a:gd name="connsiteX1" fmla="*/ 5060950 w 5060950"/>
              <a:gd name="connsiteY1" fmla="*/ 0 h 3232150"/>
              <a:gd name="connsiteX2" fmla="*/ 5060950 w 5060950"/>
              <a:gd name="connsiteY2" fmla="*/ 3232150 h 3232150"/>
              <a:gd name="connsiteX3" fmla="*/ 0 w 5060950"/>
              <a:gd name="connsiteY3" fmla="*/ 3232150 h 3232150"/>
              <a:gd name="connsiteX4" fmla="*/ 2526891 w 5060950"/>
              <a:gd name="connsiteY4" fmla="*/ 9832 h 3232150"/>
              <a:gd name="connsiteX0" fmla="*/ 2526891 w 5060950"/>
              <a:gd name="connsiteY0" fmla="*/ 734 h 3232150"/>
              <a:gd name="connsiteX1" fmla="*/ 5060950 w 5060950"/>
              <a:gd name="connsiteY1" fmla="*/ 0 h 3232150"/>
              <a:gd name="connsiteX2" fmla="*/ 5060950 w 5060950"/>
              <a:gd name="connsiteY2" fmla="*/ 3232150 h 3232150"/>
              <a:gd name="connsiteX3" fmla="*/ 0 w 5060950"/>
              <a:gd name="connsiteY3" fmla="*/ 3232150 h 3232150"/>
              <a:gd name="connsiteX4" fmla="*/ 2526891 w 5060950"/>
              <a:gd name="connsiteY4" fmla="*/ 734 h 3232150"/>
              <a:gd name="connsiteX0" fmla="*/ 2526891 w 5060950"/>
              <a:gd name="connsiteY0" fmla="*/ 734 h 3232150"/>
              <a:gd name="connsiteX1" fmla="*/ 4440357 w 5060950"/>
              <a:gd name="connsiteY1" fmla="*/ 0 h 3232150"/>
              <a:gd name="connsiteX2" fmla="*/ 5060950 w 5060950"/>
              <a:gd name="connsiteY2" fmla="*/ 3232150 h 3232150"/>
              <a:gd name="connsiteX3" fmla="*/ 0 w 5060950"/>
              <a:gd name="connsiteY3" fmla="*/ 3232150 h 3232150"/>
              <a:gd name="connsiteX4" fmla="*/ 2526891 w 5060950"/>
              <a:gd name="connsiteY4" fmla="*/ 734 h 3232150"/>
              <a:gd name="connsiteX0" fmla="*/ 2526891 w 4464226"/>
              <a:gd name="connsiteY0" fmla="*/ 734 h 3232150"/>
              <a:gd name="connsiteX1" fmla="*/ 4440357 w 4464226"/>
              <a:gd name="connsiteY1" fmla="*/ 0 h 3232150"/>
              <a:gd name="connsiteX2" fmla="*/ 4464226 w 4464226"/>
              <a:gd name="connsiteY2" fmla="*/ 3232150 h 3232150"/>
              <a:gd name="connsiteX3" fmla="*/ 0 w 4464226"/>
              <a:gd name="connsiteY3" fmla="*/ 3232150 h 3232150"/>
              <a:gd name="connsiteX4" fmla="*/ 2526891 w 4464226"/>
              <a:gd name="connsiteY4" fmla="*/ 734 h 3232150"/>
              <a:gd name="connsiteX0" fmla="*/ 2526891 w 4464226"/>
              <a:gd name="connsiteY0" fmla="*/ 734 h 3232150"/>
              <a:gd name="connsiteX1" fmla="*/ 3684262 w 4464226"/>
              <a:gd name="connsiteY1" fmla="*/ 0 h 3232150"/>
              <a:gd name="connsiteX2" fmla="*/ 4464226 w 4464226"/>
              <a:gd name="connsiteY2" fmla="*/ 3232150 h 3232150"/>
              <a:gd name="connsiteX3" fmla="*/ 0 w 4464226"/>
              <a:gd name="connsiteY3" fmla="*/ 3232150 h 3232150"/>
              <a:gd name="connsiteX4" fmla="*/ 2526891 w 4464226"/>
              <a:gd name="connsiteY4" fmla="*/ 734 h 3232150"/>
              <a:gd name="connsiteX0" fmla="*/ 2526891 w 4464226"/>
              <a:gd name="connsiteY0" fmla="*/ 0 h 3231416"/>
              <a:gd name="connsiteX1" fmla="*/ 4023734 w 4464226"/>
              <a:gd name="connsiteY1" fmla="*/ 3118 h 3231416"/>
              <a:gd name="connsiteX2" fmla="*/ 4464226 w 4464226"/>
              <a:gd name="connsiteY2" fmla="*/ 3231416 h 3231416"/>
              <a:gd name="connsiteX3" fmla="*/ 0 w 4464226"/>
              <a:gd name="connsiteY3" fmla="*/ 3231416 h 3231416"/>
              <a:gd name="connsiteX4" fmla="*/ 2526891 w 4464226"/>
              <a:gd name="connsiteY4" fmla="*/ 0 h 3231416"/>
              <a:gd name="connsiteX0" fmla="*/ 2526891 w 4023734"/>
              <a:gd name="connsiteY0" fmla="*/ 0 h 3231416"/>
              <a:gd name="connsiteX1" fmla="*/ 4023734 w 4023734"/>
              <a:gd name="connsiteY1" fmla="*/ 3118 h 3231416"/>
              <a:gd name="connsiteX2" fmla="*/ 3303079 w 4023734"/>
              <a:gd name="connsiteY2" fmla="*/ 2819256 h 3231416"/>
              <a:gd name="connsiteX3" fmla="*/ 0 w 4023734"/>
              <a:gd name="connsiteY3" fmla="*/ 3231416 h 3231416"/>
              <a:gd name="connsiteX4" fmla="*/ 2526891 w 4023734"/>
              <a:gd name="connsiteY4" fmla="*/ 0 h 3231416"/>
              <a:gd name="connsiteX0" fmla="*/ 2526891 w 4024456"/>
              <a:gd name="connsiteY0" fmla="*/ 0 h 3231416"/>
              <a:gd name="connsiteX1" fmla="*/ 4023734 w 4024456"/>
              <a:gd name="connsiteY1" fmla="*/ 3118 h 3231416"/>
              <a:gd name="connsiteX2" fmla="*/ 4024456 w 4024456"/>
              <a:gd name="connsiteY2" fmla="*/ 3212156 h 3231416"/>
              <a:gd name="connsiteX3" fmla="*/ 0 w 4024456"/>
              <a:gd name="connsiteY3" fmla="*/ 3231416 h 3231416"/>
              <a:gd name="connsiteX4" fmla="*/ 2526891 w 4024456"/>
              <a:gd name="connsiteY4" fmla="*/ 0 h 323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4456" h="3231416">
                <a:moveTo>
                  <a:pt x="2526891" y="0"/>
                </a:moveTo>
                <a:lnTo>
                  <a:pt x="4023734" y="3118"/>
                </a:lnTo>
                <a:cubicBezTo>
                  <a:pt x="4023975" y="1072797"/>
                  <a:pt x="4024215" y="2142477"/>
                  <a:pt x="4024456" y="3212156"/>
                </a:cubicBezTo>
                <a:lnTo>
                  <a:pt x="0" y="3231416"/>
                </a:lnTo>
                <a:lnTo>
                  <a:pt x="2526891" y="0"/>
                </a:lnTo>
                <a:close/>
              </a:path>
            </a:pathLst>
          </a:custGeom>
          <a:solidFill>
            <a:srgbClr val="00D1FF"/>
          </a:solidFill>
        </p:spPr>
      </p:pic>
    </p:spTree>
    <p:extLst>
      <p:ext uri="{BB962C8B-B14F-4D97-AF65-F5344CB8AC3E}">
        <p14:creationId xmlns:p14="http://schemas.microsoft.com/office/powerpoint/2010/main" val="49317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8A8E3-4A62-47E0-A003-6DCED8D43BD2}"/>
              </a:ext>
            </a:extLst>
          </p:cNvPr>
          <p:cNvSpPr>
            <a:spLocks noGrp="1"/>
          </p:cNvSpPr>
          <p:nvPr>
            <p:ph type="title"/>
          </p:nvPr>
        </p:nvSpPr>
        <p:spPr/>
        <p:txBody>
          <a:bodyPr>
            <a:normAutofit/>
          </a:bodyPr>
          <a:lstStyle/>
          <a:p>
            <a:r>
              <a:rPr lang="en-US" dirty="0"/>
              <a:t>Connectivity — Evolution of Universal Connectivity</a:t>
            </a:r>
          </a:p>
        </p:txBody>
      </p:sp>
      <p:pic>
        <p:nvPicPr>
          <p:cNvPr id="4" name="Picture 3">
            <a:extLst>
              <a:ext uri="{FF2B5EF4-FFF2-40B4-BE49-F238E27FC236}">
                <a16:creationId xmlns:a16="http://schemas.microsoft.com/office/drawing/2014/main" id="{7DC4EBE9-D1DE-8C44-95F5-A9CC7DD0C3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116621"/>
            <a:ext cx="12192000" cy="2624758"/>
          </a:xfrm>
          <a:prstGeom prst="rect">
            <a:avLst/>
          </a:prstGeom>
        </p:spPr>
      </p:pic>
      <p:pic>
        <p:nvPicPr>
          <p:cNvPr id="7" name="Picture 6">
            <a:extLst>
              <a:ext uri="{FF2B5EF4-FFF2-40B4-BE49-F238E27FC236}">
                <a16:creationId xmlns:a16="http://schemas.microsoft.com/office/drawing/2014/main" id="{F27D6FC8-1495-A741-9232-7963DF8143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664" y="1230947"/>
            <a:ext cx="10962672" cy="64964"/>
          </a:xfrm>
          <a:prstGeom prst="rect">
            <a:avLst/>
          </a:prstGeom>
        </p:spPr>
      </p:pic>
    </p:spTree>
    <p:extLst>
      <p:ext uri="{BB962C8B-B14F-4D97-AF65-F5344CB8AC3E}">
        <p14:creationId xmlns:p14="http://schemas.microsoft.com/office/powerpoint/2010/main" val="289257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1EEE2-3656-4DA4-81BE-02210689D203}"/>
              </a:ext>
            </a:extLst>
          </p:cNvPr>
          <p:cNvSpPr>
            <a:spLocks noGrp="1"/>
          </p:cNvSpPr>
          <p:nvPr>
            <p:ph type="title"/>
          </p:nvPr>
        </p:nvSpPr>
        <p:spPr/>
        <p:txBody>
          <a:bodyPr>
            <a:normAutofit/>
          </a:bodyPr>
          <a:lstStyle/>
          <a:p>
            <a:r>
              <a:rPr lang="en-US" dirty="0"/>
              <a:t>Kensington is a division of ACCO Brands, Inc.</a:t>
            </a:r>
          </a:p>
        </p:txBody>
      </p:sp>
      <p:sp>
        <p:nvSpPr>
          <p:cNvPr id="5" name="TextBox 4">
            <a:extLst>
              <a:ext uri="{FF2B5EF4-FFF2-40B4-BE49-F238E27FC236}">
                <a16:creationId xmlns:a16="http://schemas.microsoft.com/office/drawing/2014/main" id="{1A732E8B-04A9-4453-A942-83ABF212B7DE}"/>
              </a:ext>
            </a:extLst>
          </p:cNvPr>
          <p:cNvSpPr txBox="1"/>
          <p:nvPr/>
        </p:nvSpPr>
        <p:spPr>
          <a:xfrm>
            <a:off x="838202" y="1836295"/>
            <a:ext cx="6730018" cy="2100575"/>
          </a:xfrm>
          <a:prstGeom prst="rect">
            <a:avLst/>
          </a:prstGeom>
          <a:noFill/>
        </p:spPr>
        <p:txBody>
          <a:bodyPr wrap="square" rtlCol="0">
            <a:spAutoFit/>
          </a:bodyPr>
          <a:lstStyle/>
          <a:p>
            <a:pPr marL="285750" indent="-285750">
              <a:spcAft>
                <a:spcPts val="900"/>
              </a:spcAft>
              <a:buFont typeface="Arial" panose="020B0604020202020204" pitchFamily="34" charset="0"/>
              <a:buChar char="•"/>
            </a:pPr>
            <a:r>
              <a:rPr lang="en-US" dirty="0">
                <a:latin typeface="Open Sans" panose="020B0604020202020204" charset="0"/>
                <a:ea typeface="Open Sans" panose="020B0604020202020204" charset="0"/>
                <a:cs typeface="Open Sans" panose="020B0604020202020204" charset="0"/>
              </a:rPr>
              <a:t>ACCO has more than 45 brands around the globe</a:t>
            </a:r>
          </a:p>
          <a:p>
            <a:pPr marL="285750" indent="-285750">
              <a:spcAft>
                <a:spcPts val="900"/>
              </a:spcAft>
              <a:buFont typeface="Arial" panose="020B0604020202020204" pitchFamily="34" charset="0"/>
              <a:buChar char="•"/>
            </a:pPr>
            <a:r>
              <a:rPr lang="en-US" dirty="0">
                <a:latin typeface="Open Sans" panose="020B0604020202020204" charset="0"/>
                <a:ea typeface="Open Sans" panose="020B0604020202020204" charset="0"/>
                <a:cs typeface="Open Sans" panose="020B0604020202020204" charset="0"/>
              </a:rPr>
              <a:t>Technology represents over 25% of ACCO Brands </a:t>
            </a:r>
            <a:br>
              <a:rPr lang="en-US" dirty="0">
                <a:latin typeface="Open Sans" panose="020B0604020202020204" charset="0"/>
                <a:ea typeface="Open Sans" panose="020B0604020202020204" charset="0"/>
                <a:cs typeface="Open Sans" panose="020B0604020202020204" charset="0"/>
              </a:rPr>
            </a:br>
            <a:r>
              <a:rPr lang="en-US" dirty="0">
                <a:latin typeface="Open Sans" panose="020B0604020202020204" charset="0"/>
                <a:ea typeface="Open Sans" panose="020B0604020202020204" charset="0"/>
                <a:cs typeface="Open Sans" panose="020B0604020202020204" charset="0"/>
              </a:rPr>
              <a:t>$2B annual revenue</a:t>
            </a:r>
          </a:p>
          <a:p>
            <a:pPr marL="285750" indent="-285750">
              <a:spcAft>
                <a:spcPts val="900"/>
              </a:spcAft>
              <a:buFont typeface="Arial" panose="020B0604020202020204" pitchFamily="34" charset="0"/>
              <a:buChar char="•"/>
            </a:pPr>
            <a:r>
              <a:rPr lang="en-US" dirty="0">
                <a:latin typeface="Open Sans" panose="020B0604020202020204" charset="0"/>
                <a:ea typeface="Open Sans" panose="020B0604020202020204" charset="0"/>
                <a:cs typeface="Open Sans" panose="020B0604020202020204" charset="0"/>
              </a:rPr>
              <a:t>Kensington is one of the top 3 brands in ACCO’s portfolio</a:t>
            </a:r>
          </a:p>
          <a:p>
            <a:pPr marL="285750" indent="-285750">
              <a:spcAft>
                <a:spcPts val="900"/>
              </a:spcAft>
              <a:buFont typeface="Arial" panose="020B0604020202020204" pitchFamily="34" charset="0"/>
              <a:buChar char="•"/>
            </a:pPr>
            <a:r>
              <a:rPr lang="en-US" dirty="0">
                <a:latin typeface="Open Sans" panose="020B0604020202020204" charset="0"/>
                <a:ea typeface="Open Sans" panose="020B0604020202020204" charset="0"/>
                <a:cs typeface="Open Sans" panose="020B0604020202020204" charset="0"/>
              </a:rPr>
              <a:t>Kensington revenue has grown over 12% </a:t>
            </a:r>
            <a:br>
              <a:rPr lang="en-US" dirty="0">
                <a:latin typeface="Open Sans" panose="020B0604020202020204" charset="0"/>
                <a:ea typeface="Open Sans" panose="020B0604020202020204" charset="0"/>
                <a:cs typeface="Open Sans" panose="020B0604020202020204" charset="0"/>
              </a:rPr>
            </a:br>
            <a:r>
              <a:rPr lang="en-US" dirty="0">
                <a:latin typeface="Open Sans" panose="020B0604020202020204" charset="0"/>
                <a:ea typeface="Open Sans" panose="020B0604020202020204" charset="0"/>
                <a:cs typeface="Open Sans" panose="020B0604020202020204" charset="0"/>
              </a:rPr>
              <a:t>in the past five years</a:t>
            </a:r>
          </a:p>
        </p:txBody>
      </p:sp>
      <p:pic>
        <p:nvPicPr>
          <p:cNvPr id="6" name="Picture 2" descr="http://az31609.vo.msecnd.net/assets/images/widgetImages/235548086d7d-421c-4579-b763-e9fbc218bc85.jpg">
            <a:extLst>
              <a:ext uri="{FF2B5EF4-FFF2-40B4-BE49-F238E27FC236}">
                <a16:creationId xmlns:a16="http://schemas.microsoft.com/office/drawing/2014/main" id="{39203817-887F-4EF7-AEA1-C5532F2224F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5625" y="5788044"/>
            <a:ext cx="1227250" cy="28799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http://az31609.vo.msecnd.net/assets/images/widgetImages/29341d2062ee-fb98-419f-b04a-c8e66f97890e.jpg">
            <a:extLst>
              <a:ext uri="{FF2B5EF4-FFF2-40B4-BE49-F238E27FC236}">
                <a16:creationId xmlns:a16="http://schemas.microsoft.com/office/drawing/2014/main" id="{609208DC-E0B5-4799-8698-A761DC92142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39296" y="5175056"/>
            <a:ext cx="994981" cy="37588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6" descr="http://az31609.vo.msecnd.net/assets/images/widgetImages/2931ce3a39b3-f4e2-4433-8224-57b035167880.jpg">
            <a:extLst>
              <a:ext uri="{FF2B5EF4-FFF2-40B4-BE49-F238E27FC236}">
                <a16:creationId xmlns:a16="http://schemas.microsoft.com/office/drawing/2014/main" id="{4DE89337-CA1B-4398-8955-2948078A1E8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52062" y="5198743"/>
            <a:ext cx="993473" cy="328508"/>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0" descr="http://az31609.vo.msecnd.net/assets/images/widgetImages/2926fc5748f9-9b74-4feb-90da-9e073548397f.jpg">
            <a:extLst>
              <a:ext uri="{FF2B5EF4-FFF2-40B4-BE49-F238E27FC236}">
                <a16:creationId xmlns:a16="http://schemas.microsoft.com/office/drawing/2014/main" id="{8C987520-6685-402D-B6E7-7977E2C838E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79262" y="5803878"/>
            <a:ext cx="1337761" cy="214043"/>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descr="http://az31609.vo.msecnd.net/assets/images/widgetImages/2356181a5df1-e18c-4980-91c0-78246a820274.jpg">
            <a:extLst>
              <a:ext uri="{FF2B5EF4-FFF2-40B4-BE49-F238E27FC236}">
                <a16:creationId xmlns:a16="http://schemas.microsoft.com/office/drawing/2014/main" id="{64439A2D-A350-44EA-9587-97446A88590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71423" y="5257333"/>
            <a:ext cx="1329022" cy="233909"/>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4" descr="http://az31609.vo.msecnd.net/assets/images/widgetImages/2348abfc78cc-38ca-4dc7-a97b-b9b91f8e43a7.jpg">
            <a:extLst>
              <a:ext uri="{FF2B5EF4-FFF2-40B4-BE49-F238E27FC236}">
                <a16:creationId xmlns:a16="http://schemas.microsoft.com/office/drawing/2014/main" id="{F83DC88A-4D52-4BE7-9148-D25AEAF53D1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756154" y="5806765"/>
            <a:ext cx="1220579" cy="17250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8" descr="http://az31609.vo.msecnd.net/assets/images/widgetImages/2937f2398d00-6ccd-4d6d-929a-47d4fd80d886.jpg">
            <a:extLst>
              <a:ext uri="{FF2B5EF4-FFF2-40B4-BE49-F238E27FC236}">
                <a16:creationId xmlns:a16="http://schemas.microsoft.com/office/drawing/2014/main" id="{87F2AC3B-4D71-47B3-90E5-E226B260C4A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326945" y="5709823"/>
            <a:ext cx="813635" cy="405733"/>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4" descr="http://az31609.vo.msecnd.net/assets/images/widgetImages/234389eb18e2-5ed1-4f3b-af11-c98f8e9c9537.jpg">
            <a:extLst>
              <a:ext uri="{FF2B5EF4-FFF2-40B4-BE49-F238E27FC236}">
                <a16:creationId xmlns:a16="http://schemas.microsoft.com/office/drawing/2014/main" id="{B2EB6CE2-0052-4F8A-A9D2-1BE5B1489073}"/>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833664" y="5068856"/>
            <a:ext cx="538995" cy="610861"/>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6" descr="http://az31609.vo.msecnd.net/assets/images/widgetImages/23497b527aaf-c8d4-450f-9c3e-e46512e41e05.jpg">
            <a:extLst>
              <a:ext uri="{FF2B5EF4-FFF2-40B4-BE49-F238E27FC236}">
                <a16:creationId xmlns:a16="http://schemas.microsoft.com/office/drawing/2014/main" id="{D0505F49-512A-4F7A-930E-13B676AE33D8}"/>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146796" y="5199883"/>
            <a:ext cx="929420" cy="287501"/>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4">
            <a:extLst>
              <a:ext uri="{FF2B5EF4-FFF2-40B4-BE49-F238E27FC236}">
                <a16:creationId xmlns:a16="http://schemas.microsoft.com/office/drawing/2014/main" id="{F13BD994-8FEF-4D4E-87DA-7A17AE8F9B5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33543" y="5218723"/>
            <a:ext cx="1432733" cy="311868"/>
          </a:xfrm>
          <a:prstGeom prst="rect">
            <a:avLst/>
          </a:prstGeom>
        </p:spPr>
      </p:pic>
      <p:pic>
        <p:nvPicPr>
          <p:cNvPr id="16" name="Picture 15">
            <a:extLst>
              <a:ext uri="{FF2B5EF4-FFF2-40B4-BE49-F238E27FC236}">
                <a16:creationId xmlns:a16="http://schemas.microsoft.com/office/drawing/2014/main" id="{D8C889B8-4B09-48F0-9622-69588867577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227556" y="5515469"/>
            <a:ext cx="739241" cy="739241"/>
          </a:xfrm>
          <a:prstGeom prst="rect">
            <a:avLst/>
          </a:prstGeom>
        </p:spPr>
      </p:pic>
      <p:pic>
        <p:nvPicPr>
          <p:cNvPr id="17" name="Picture 16">
            <a:extLst>
              <a:ext uri="{FF2B5EF4-FFF2-40B4-BE49-F238E27FC236}">
                <a16:creationId xmlns:a16="http://schemas.microsoft.com/office/drawing/2014/main" id="{C6FD7B8E-4910-45B4-86E8-AEC2C99FCFC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871750" y="4812512"/>
            <a:ext cx="1076806" cy="1076806"/>
          </a:xfrm>
          <a:prstGeom prst="rect">
            <a:avLst/>
          </a:prstGeom>
        </p:spPr>
      </p:pic>
      <p:pic>
        <p:nvPicPr>
          <p:cNvPr id="18" name="Picture 17">
            <a:extLst>
              <a:ext uri="{FF2B5EF4-FFF2-40B4-BE49-F238E27FC236}">
                <a16:creationId xmlns:a16="http://schemas.microsoft.com/office/drawing/2014/main" id="{8B701CD6-E775-4107-9DEF-404611BB8F15}"/>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589097" y="5069016"/>
            <a:ext cx="694355" cy="694355"/>
          </a:xfrm>
          <a:prstGeom prst="rect">
            <a:avLst/>
          </a:prstGeom>
        </p:spPr>
      </p:pic>
      <p:pic>
        <p:nvPicPr>
          <p:cNvPr id="19" name="Picture 18">
            <a:extLst>
              <a:ext uri="{FF2B5EF4-FFF2-40B4-BE49-F238E27FC236}">
                <a16:creationId xmlns:a16="http://schemas.microsoft.com/office/drawing/2014/main" id="{A79FC321-012F-4318-B498-67B6B11F8F5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067840" y="4938480"/>
            <a:ext cx="876236" cy="876236"/>
          </a:xfrm>
          <a:prstGeom prst="rect">
            <a:avLst/>
          </a:prstGeom>
        </p:spPr>
      </p:pic>
      <p:pic>
        <p:nvPicPr>
          <p:cNvPr id="20" name="Picture 19">
            <a:extLst>
              <a:ext uri="{FF2B5EF4-FFF2-40B4-BE49-F238E27FC236}">
                <a16:creationId xmlns:a16="http://schemas.microsoft.com/office/drawing/2014/main" id="{87F3D6D7-F35B-4804-B2FD-B9716E5C70B0}"/>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428592" y="5819078"/>
            <a:ext cx="1091648" cy="183642"/>
          </a:xfrm>
          <a:prstGeom prst="rect">
            <a:avLst/>
          </a:prstGeom>
        </p:spPr>
      </p:pic>
      <p:pic>
        <p:nvPicPr>
          <p:cNvPr id="21" name="Picture 20">
            <a:extLst>
              <a:ext uri="{FF2B5EF4-FFF2-40B4-BE49-F238E27FC236}">
                <a16:creationId xmlns:a16="http://schemas.microsoft.com/office/drawing/2014/main" id="{EAA2D8D2-B6BA-4923-8EBF-5EC3B8408A33}"/>
              </a:ext>
            </a:extLst>
          </p:cNvPr>
          <p:cNvPicPr>
            <a:picLocks noChangeAspect="1"/>
          </p:cNvPicPr>
          <p:nvPr/>
        </p:nvPicPr>
        <p:blipFill>
          <a:blip r:embed="rId17"/>
          <a:stretch>
            <a:fillRect/>
          </a:stretch>
        </p:blipFill>
        <p:spPr>
          <a:xfrm>
            <a:off x="3585781" y="5814716"/>
            <a:ext cx="1173267" cy="234653"/>
          </a:xfrm>
          <a:prstGeom prst="rect">
            <a:avLst/>
          </a:prstGeom>
        </p:spPr>
      </p:pic>
      <p:pic>
        <p:nvPicPr>
          <p:cNvPr id="22" name="Picture 21">
            <a:extLst>
              <a:ext uri="{FF2B5EF4-FFF2-40B4-BE49-F238E27FC236}">
                <a16:creationId xmlns:a16="http://schemas.microsoft.com/office/drawing/2014/main" id="{2DA8A16F-DE8E-4479-90E4-309C3CB1080D}"/>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94823" y="5773085"/>
            <a:ext cx="1300708" cy="279210"/>
          </a:xfrm>
          <a:prstGeom prst="rect">
            <a:avLst/>
          </a:prstGeom>
        </p:spPr>
      </p:pic>
      <p:pic>
        <p:nvPicPr>
          <p:cNvPr id="23" name="Picture 22" descr="Logo, company name&#10;&#10;Description automatically generated">
            <a:extLst>
              <a:ext uri="{FF2B5EF4-FFF2-40B4-BE49-F238E27FC236}">
                <a16:creationId xmlns:a16="http://schemas.microsoft.com/office/drawing/2014/main" id="{CCDCE49C-C9DE-4F69-8D7A-511FF15F360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08244" y="1240859"/>
            <a:ext cx="2835214" cy="3622773"/>
          </a:xfrm>
          <a:prstGeom prst="rect">
            <a:avLst/>
          </a:prstGeom>
        </p:spPr>
      </p:pic>
    </p:spTree>
    <p:extLst>
      <p:ext uri="{BB962C8B-B14F-4D97-AF65-F5344CB8AC3E}">
        <p14:creationId xmlns:p14="http://schemas.microsoft.com/office/powerpoint/2010/main" val="62065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49B3F-C02B-4552-936B-ED52FA8328AB}"/>
              </a:ext>
            </a:extLst>
          </p:cNvPr>
          <p:cNvSpPr>
            <a:spLocks noGrp="1"/>
          </p:cNvSpPr>
          <p:nvPr>
            <p:ph type="title"/>
          </p:nvPr>
        </p:nvSpPr>
        <p:spPr/>
        <p:txBody>
          <a:bodyPr>
            <a:normAutofit/>
          </a:bodyPr>
          <a:lstStyle/>
          <a:p>
            <a:r>
              <a:rPr lang="en-US" dirty="0"/>
              <a:t>Connectivity — Universal Docking</a:t>
            </a:r>
            <a:r>
              <a:rPr lang="en-US" baseline="30000" dirty="0"/>
              <a:t> </a:t>
            </a:r>
            <a:endParaRPr lang="en-US" dirty="0"/>
          </a:p>
        </p:txBody>
      </p:sp>
      <p:sp>
        <p:nvSpPr>
          <p:cNvPr id="3" name="TextBox 2">
            <a:extLst>
              <a:ext uri="{FF2B5EF4-FFF2-40B4-BE49-F238E27FC236}">
                <a16:creationId xmlns:a16="http://schemas.microsoft.com/office/drawing/2014/main" id="{2CC35CDB-1A50-4D26-90DB-B8EAE3B6CA6C}"/>
              </a:ext>
            </a:extLst>
          </p:cNvPr>
          <p:cNvSpPr txBox="1"/>
          <p:nvPr/>
        </p:nvSpPr>
        <p:spPr>
          <a:xfrm>
            <a:off x="750668" y="1571683"/>
            <a:ext cx="6250425" cy="3724096"/>
          </a:xfrm>
          <a:prstGeom prst="rect">
            <a:avLst/>
          </a:prstGeom>
          <a:noFill/>
        </p:spPr>
        <p:txBody>
          <a:bodyPr wrap="square" rtlCol="0">
            <a:spAutoFit/>
          </a:bodyPr>
          <a:lstStyle/>
          <a:p>
            <a:pPr marL="308747" indent="-308747">
              <a:buClr>
                <a:srgbClr val="0069A7"/>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USB Type-C opens door for increased growth in universal docking – One connector carries:</a:t>
            </a:r>
          </a:p>
          <a:p>
            <a:pPr marL="989684" lvl="2" indent="-380648">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Video (native DisplayPort support)</a:t>
            </a:r>
          </a:p>
          <a:p>
            <a:pPr marL="989684" lvl="2" indent="-380648">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High-bandwidth USB data up to 40Gbps</a:t>
            </a:r>
          </a:p>
          <a:p>
            <a:pPr marL="989684" lvl="2" indent="-380648">
              <a:spcAft>
                <a:spcPts val="799"/>
              </a:spcAf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Power Delivery </a:t>
            </a:r>
          </a:p>
          <a:p>
            <a:pPr marL="308747" indent="-308747">
              <a:spcAft>
                <a:spcPts val="799"/>
              </a:spcAft>
              <a:buClr>
                <a:srgbClr val="0069A7"/>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PC manufacturers sell branded universal docks as part of bundle solutions.</a:t>
            </a:r>
          </a:p>
          <a:p>
            <a:pPr marL="308747" indent="-308747">
              <a:spcAft>
                <a:spcPts val="799"/>
              </a:spcAft>
              <a:buClr>
                <a:srgbClr val="0069A7"/>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Kensington universal docks are tested and proven to work across all major PC brands.</a:t>
            </a:r>
          </a:p>
          <a:p>
            <a:pPr marL="308747" indent="-308747">
              <a:spcAft>
                <a:spcPts val="799"/>
              </a:spcAft>
              <a:buClr>
                <a:srgbClr val="0069A7"/>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Kensington’s technical support team will troubleshoot and resolve issues with a Kensington dock and all major PC brands.</a:t>
            </a:r>
          </a:p>
        </p:txBody>
      </p:sp>
      <p:pic>
        <p:nvPicPr>
          <p:cNvPr id="6" name="Picture 5">
            <a:extLst>
              <a:ext uri="{FF2B5EF4-FFF2-40B4-BE49-F238E27FC236}">
                <a16:creationId xmlns:a16="http://schemas.microsoft.com/office/drawing/2014/main" id="{FBF90F4E-C7AC-4ABB-A99B-64C8530E49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80978" y="5138057"/>
            <a:ext cx="2345441" cy="510541"/>
          </a:xfrm>
          <a:prstGeom prst="rect">
            <a:avLst/>
          </a:prstGeom>
        </p:spPr>
      </p:pic>
      <p:grpSp>
        <p:nvGrpSpPr>
          <p:cNvPr id="19" name="Group 18">
            <a:extLst>
              <a:ext uri="{FF2B5EF4-FFF2-40B4-BE49-F238E27FC236}">
                <a16:creationId xmlns:a16="http://schemas.microsoft.com/office/drawing/2014/main" id="{CA69DF76-50B4-F243-B8F4-B13FDD758FB2}"/>
              </a:ext>
            </a:extLst>
          </p:cNvPr>
          <p:cNvGrpSpPr/>
          <p:nvPr/>
        </p:nvGrpSpPr>
        <p:grpSpPr>
          <a:xfrm>
            <a:off x="7344203" y="3041650"/>
            <a:ext cx="4015947" cy="730250"/>
            <a:chOff x="7344203" y="3041650"/>
            <a:chExt cx="4015947" cy="730250"/>
          </a:xfrm>
        </p:grpSpPr>
        <p:cxnSp>
          <p:nvCxnSpPr>
            <p:cNvPr id="10" name="Straight Connector 9">
              <a:extLst>
                <a:ext uri="{FF2B5EF4-FFF2-40B4-BE49-F238E27FC236}">
                  <a16:creationId xmlns:a16="http://schemas.microsoft.com/office/drawing/2014/main" id="{88CF1597-050B-024A-9834-8DFF208585B4}"/>
                </a:ext>
              </a:extLst>
            </p:cNvPr>
            <p:cNvCxnSpPr/>
            <p:nvPr/>
          </p:nvCxnSpPr>
          <p:spPr>
            <a:xfrm>
              <a:off x="7344203" y="3244850"/>
              <a:ext cx="401594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427B74-7886-F34B-AA04-EFBFC151B4DE}"/>
                </a:ext>
              </a:extLst>
            </p:cNvPr>
            <p:cNvCxnSpPr>
              <a:cxnSpLocks/>
            </p:cNvCxnSpPr>
            <p:nvPr/>
          </p:nvCxnSpPr>
          <p:spPr>
            <a:xfrm flipV="1">
              <a:off x="11357403" y="3041650"/>
              <a:ext cx="0" cy="20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662D9C5-4CD7-7C43-8C33-D07CA5B3C7CF}"/>
                </a:ext>
              </a:extLst>
            </p:cNvPr>
            <p:cNvCxnSpPr>
              <a:cxnSpLocks/>
            </p:cNvCxnSpPr>
            <p:nvPr/>
          </p:nvCxnSpPr>
          <p:spPr>
            <a:xfrm flipV="1">
              <a:off x="9344453" y="3244850"/>
              <a:ext cx="0" cy="5270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B8EE08C-1BF7-B34F-BEE6-06727D069342}"/>
                </a:ext>
              </a:extLst>
            </p:cNvPr>
            <p:cNvCxnSpPr>
              <a:cxnSpLocks/>
            </p:cNvCxnSpPr>
            <p:nvPr/>
          </p:nvCxnSpPr>
          <p:spPr>
            <a:xfrm flipV="1">
              <a:off x="7350553" y="3041650"/>
              <a:ext cx="0" cy="20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2E83457C-C658-4B42-BE84-335CC369C5BE}"/>
              </a:ext>
            </a:extLst>
          </p:cNvPr>
          <p:cNvGrpSpPr/>
          <p:nvPr/>
        </p:nvGrpSpPr>
        <p:grpSpPr>
          <a:xfrm>
            <a:off x="7428147" y="1577354"/>
            <a:ext cx="3925653" cy="1366730"/>
            <a:chOff x="7428147" y="1698426"/>
            <a:chExt cx="3925653" cy="1366730"/>
          </a:xfrm>
        </p:grpSpPr>
        <p:pic>
          <p:nvPicPr>
            <p:cNvPr id="21" name="Picture 20">
              <a:extLst>
                <a:ext uri="{FF2B5EF4-FFF2-40B4-BE49-F238E27FC236}">
                  <a16:creationId xmlns:a16="http://schemas.microsoft.com/office/drawing/2014/main" id="{FB46C979-9E94-144E-B39E-375B665D1E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32630" y="2353956"/>
              <a:ext cx="584764" cy="711200"/>
            </a:xfrm>
            <a:prstGeom prst="rect">
              <a:avLst/>
            </a:prstGeom>
          </p:spPr>
        </p:pic>
        <p:pic>
          <p:nvPicPr>
            <p:cNvPr id="24" name="Picture 23">
              <a:extLst>
                <a:ext uri="{FF2B5EF4-FFF2-40B4-BE49-F238E27FC236}">
                  <a16:creationId xmlns:a16="http://schemas.microsoft.com/office/drawing/2014/main" id="{BEB13271-C43D-CE4B-BCB1-0F3EA7E0F447}"/>
                </a:ext>
              </a:extLst>
            </p:cNvPr>
            <p:cNvPicPr>
              <a:picLocks noChangeAspect="1"/>
            </p:cNvPicPr>
            <p:nvPr/>
          </p:nvPicPr>
          <p:blipFill>
            <a:blip r:embed="rId4"/>
            <a:stretch>
              <a:fillRect/>
            </a:stretch>
          </p:blipFill>
          <p:spPr>
            <a:xfrm>
              <a:off x="9196509" y="2586366"/>
              <a:ext cx="1536700" cy="297095"/>
            </a:xfrm>
            <a:prstGeom prst="rect">
              <a:avLst/>
            </a:prstGeom>
          </p:spPr>
        </p:pic>
        <p:pic>
          <p:nvPicPr>
            <p:cNvPr id="26" name="Picture 25">
              <a:extLst>
                <a:ext uri="{FF2B5EF4-FFF2-40B4-BE49-F238E27FC236}">
                  <a16:creationId xmlns:a16="http://schemas.microsoft.com/office/drawing/2014/main" id="{2279403A-0E28-DB48-B569-36F4695C654C}"/>
                </a:ext>
              </a:extLst>
            </p:cNvPr>
            <p:cNvPicPr>
              <a:picLocks noChangeAspect="1"/>
            </p:cNvPicPr>
            <p:nvPr/>
          </p:nvPicPr>
          <p:blipFill>
            <a:blip r:embed="rId5"/>
            <a:stretch>
              <a:fillRect/>
            </a:stretch>
          </p:blipFill>
          <p:spPr>
            <a:xfrm>
              <a:off x="8636564" y="1784114"/>
              <a:ext cx="1119891" cy="392944"/>
            </a:xfrm>
            <a:prstGeom prst="rect">
              <a:avLst/>
            </a:prstGeom>
          </p:spPr>
        </p:pic>
        <p:pic>
          <p:nvPicPr>
            <p:cNvPr id="28" name="Picture 27">
              <a:extLst>
                <a:ext uri="{FF2B5EF4-FFF2-40B4-BE49-F238E27FC236}">
                  <a16:creationId xmlns:a16="http://schemas.microsoft.com/office/drawing/2014/main" id="{3322C974-59FF-C940-8FB0-7C91306F03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28147" y="1698426"/>
              <a:ext cx="623653" cy="623653"/>
            </a:xfrm>
            <a:prstGeom prst="rect">
              <a:avLst/>
            </a:prstGeom>
          </p:spPr>
        </p:pic>
        <p:pic>
          <p:nvPicPr>
            <p:cNvPr id="30" name="Picture 29">
              <a:extLst>
                <a:ext uri="{FF2B5EF4-FFF2-40B4-BE49-F238E27FC236}">
                  <a16:creationId xmlns:a16="http://schemas.microsoft.com/office/drawing/2014/main" id="{E935A279-F8CD-054B-AEC5-62C93973DB7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183509" y="1786911"/>
              <a:ext cx="1170291" cy="387350"/>
            </a:xfrm>
            <a:prstGeom prst="rect">
              <a:avLst/>
            </a:prstGeom>
          </p:spPr>
        </p:pic>
      </p:grpSp>
      <p:pic>
        <p:nvPicPr>
          <p:cNvPr id="5" name="Picture 4">
            <a:extLst>
              <a:ext uri="{FF2B5EF4-FFF2-40B4-BE49-F238E27FC236}">
                <a16:creationId xmlns:a16="http://schemas.microsoft.com/office/drawing/2014/main" id="{687075F3-CD17-F54F-AB4F-EB961210903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12582" y="3416591"/>
            <a:ext cx="2720627" cy="1864055"/>
          </a:xfrm>
          <a:prstGeom prst="rect">
            <a:avLst/>
          </a:prstGeom>
        </p:spPr>
      </p:pic>
    </p:spTree>
    <p:extLst>
      <p:ext uri="{BB962C8B-B14F-4D97-AF65-F5344CB8AC3E}">
        <p14:creationId xmlns:p14="http://schemas.microsoft.com/office/powerpoint/2010/main" val="53409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C90A45-A3F8-D445-9964-A63B414473A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400032" y="4947651"/>
            <a:ext cx="2341841" cy="1183192"/>
          </a:xfrm>
          <a:prstGeom prst="rect">
            <a:avLst/>
          </a:prstGeom>
        </p:spPr>
      </p:pic>
      <p:pic>
        <p:nvPicPr>
          <p:cNvPr id="17" name="Picture 16">
            <a:extLst>
              <a:ext uri="{FF2B5EF4-FFF2-40B4-BE49-F238E27FC236}">
                <a16:creationId xmlns:a16="http://schemas.microsoft.com/office/drawing/2014/main" id="{BEDB08EA-1CCB-004F-98A5-BD6AADE881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3367356"/>
            <a:ext cx="3206496" cy="722591"/>
          </a:xfrm>
          <a:prstGeom prst="rect">
            <a:avLst/>
          </a:prstGeom>
        </p:spPr>
      </p:pic>
      <p:sp>
        <p:nvSpPr>
          <p:cNvPr id="2" name="Title 1">
            <a:extLst>
              <a:ext uri="{FF2B5EF4-FFF2-40B4-BE49-F238E27FC236}">
                <a16:creationId xmlns:a16="http://schemas.microsoft.com/office/drawing/2014/main" id="{F0C49B3F-C02B-4552-936B-ED52FA8328AB}"/>
              </a:ext>
            </a:extLst>
          </p:cNvPr>
          <p:cNvSpPr>
            <a:spLocks noGrp="1"/>
          </p:cNvSpPr>
          <p:nvPr>
            <p:ph type="title"/>
          </p:nvPr>
        </p:nvSpPr>
        <p:spPr/>
        <p:txBody>
          <a:bodyPr>
            <a:normAutofit/>
          </a:bodyPr>
          <a:lstStyle/>
          <a:p>
            <a:r>
              <a:rPr lang="en-US" dirty="0"/>
              <a:t>Universal Docking Solutions</a:t>
            </a:r>
            <a:r>
              <a:rPr lang="en-US" baseline="30000" dirty="0"/>
              <a:t> </a:t>
            </a:r>
            <a:endParaRPr lang="en-US" dirty="0"/>
          </a:p>
        </p:txBody>
      </p:sp>
      <p:sp>
        <p:nvSpPr>
          <p:cNvPr id="14" name="TextBox 13">
            <a:extLst>
              <a:ext uri="{FF2B5EF4-FFF2-40B4-BE49-F238E27FC236}">
                <a16:creationId xmlns:a16="http://schemas.microsoft.com/office/drawing/2014/main" id="{7A207CF5-C208-794D-9EF0-939145C31EA5}"/>
              </a:ext>
            </a:extLst>
          </p:cNvPr>
          <p:cNvSpPr txBox="1"/>
          <p:nvPr/>
        </p:nvSpPr>
        <p:spPr>
          <a:xfrm>
            <a:off x="958850" y="3387182"/>
            <a:ext cx="2130711" cy="690574"/>
          </a:xfrm>
          <a:prstGeom prst="rect">
            <a:avLst/>
          </a:prstGeom>
          <a:noFill/>
        </p:spPr>
        <p:txBody>
          <a:bodyPr wrap="none" rtlCol="0">
            <a:spAutoFit/>
          </a:bodyPr>
          <a:lstStyle/>
          <a:p>
            <a:pPr>
              <a:lnSpc>
                <a:spcPts val="2400"/>
              </a:lnSpc>
            </a:pPr>
            <a:r>
              <a:rPr lang="en-US" dirty="0">
                <a:solidFill>
                  <a:srgbClr val="ECECEC"/>
                </a:solidFill>
                <a:latin typeface="Open Sans" panose="020B0606030504020204" pitchFamily="34" charset="0"/>
                <a:ea typeface="Open Sans" panose="020B0606030504020204" pitchFamily="34" charset="0"/>
                <a:cs typeface="Open Sans" panose="020B0606030504020204" pitchFamily="34" charset="0"/>
              </a:rPr>
              <a:t>Thunderbolt 3 &amp; 4</a:t>
            </a:r>
          </a:p>
          <a:p>
            <a:pPr>
              <a:lnSpc>
                <a:spcPts val="2400"/>
              </a:lnSpc>
            </a:pP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SD5700T</a:t>
            </a:r>
          </a:p>
        </p:txBody>
      </p:sp>
      <p:pic>
        <p:nvPicPr>
          <p:cNvPr id="15" name="Picture 14">
            <a:extLst>
              <a:ext uri="{FF2B5EF4-FFF2-40B4-BE49-F238E27FC236}">
                <a16:creationId xmlns:a16="http://schemas.microsoft.com/office/drawing/2014/main" id="{A6B4F58D-B07A-5B41-A05A-75EA49D704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5074236"/>
            <a:ext cx="3206496" cy="722591"/>
          </a:xfrm>
          <a:prstGeom prst="rect">
            <a:avLst/>
          </a:prstGeom>
        </p:spPr>
      </p:pic>
      <p:sp>
        <p:nvSpPr>
          <p:cNvPr id="16" name="TextBox 15">
            <a:extLst>
              <a:ext uri="{FF2B5EF4-FFF2-40B4-BE49-F238E27FC236}">
                <a16:creationId xmlns:a16="http://schemas.microsoft.com/office/drawing/2014/main" id="{B3B072DB-2BCA-EC4B-9E02-0BD970B50245}"/>
              </a:ext>
            </a:extLst>
          </p:cNvPr>
          <p:cNvSpPr txBox="1"/>
          <p:nvPr/>
        </p:nvSpPr>
        <p:spPr>
          <a:xfrm>
            <a:off x="958850" y="5081870"/>
            <a:ext cx="2717411" cy="690574"/>
          </a:xfrm>
          <a:prstGeom prst="rect">
            <a:avLst/>
          </a:prstGeom>
          <a:noFill/>
        </p:spPr>
        <p:txBody>
          <a:bodyPr wrap="none" rtlCol="0">
            <a:spAutoFit/>
          </a:bodyPr>
          <a:lstStyle/>
          <a:p>
            <a:pPr>
              <a:lnSpc>
                <a:spcPts val="2400"/>
              </a:lnSpc>
            </a:pPr>
            <a:r>
              <a:rPr lang="en-US" dirty="0">
                <a:solidFill>
                  <a:srgbClr val="ECECEC"/>
                </a:solidFill>
                <a:latin typeface="Open Sans" panose="020B0606030504020204" pitchFamily="34" charset="0"/>
                <a:ea typeface="Open Sans" panose="020B0606030504020204" pitchFamily="34" charset="0"/>
                <a:cs typeface="Open Sans" panose="020B0606030504020204" pitchFamily="34" charset="0"/>
              </a:rPr>
              <a:t>Hybrid (USB-C &amp; USB-A)</a:t>
            </a:r>
          </a:p>
          <a:p>
            <a:pPr>
              <a:lnSpc>
                <a:spcPts val="2400"/>
              </a:lnSpc>
            </a:pP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SD4900P</a:t>
            </a:r>
          </a:p>
        </p:txBody>
      </p:sp>
      <p:pic>
        <p:nvPicPr>
          <p:cNvPr id="19" name="Picture 18">
            <a:extLst>
              <a:ext uri="{FF2B5EF4-FFF2-40B4-BE49-F238E27FC236}">
                <a16:creationId xmlns:a16="http://schemas.microsoft.com/office/drawing/2014/main" id="{7812C2C1-DB33-EF41-8498-AEDA699C07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3536" y="3367356"/>
            <a:ext cx="3206496" cy="722591"/>
          </a:xfrm>
          <a:prstGeom prst="rect">
            <a:avLst/>
          </a:prstGeom>
        </p:spPr>
      </p:pic>
      <p:pic>
        <p:nvPicPr>
          <p:cNvPr id="20" name="Picture 19">
            <a:extLst>
              <a:ext uri="{FF2B5EF4-FFF2-40B4-BE49-F238E27FC236}">
                <a16:creationId xmlns:a16="http://schemas.microsoft.com/office/drawing/2014/main" id="{B20CA97B-62F3-8D45-BB21-3856B03772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3536" y="1660476"/>
            <a:ext cx="3206496" cy="722591"/>
          </a:xfrm>
          <a:prstGeom prst="rect">
            <a:avLst/>
          </a:prstGeom>
        </p:spPr>
      </p:pic>
      <p:sp>
        <p:nvSpPr>
          <p:cNvPr id="21" name="TextBox 20">
            <a:extLst>
              <a:ext uri="{FF2B5EF4-FFF2-40B4-BE49-F238E27FC236}">
                <a16:creationId xmlns:a16="http://schemas.microsoft.com/office/drawing/2014/main" id="{6C806D63-463A-2F4E-A920-9C681BDE08D9}"/>
              </a:ext>
            </a:extLst>
          </p:cNvPr>
          <p:cNvSpPr txBox="1"/>
          <p:nvPr/>
        </p:nvSpPr>
        <p:spPr>
          <a:xfrm>
            <a:off x="6314186" y="1668110"/>
            <a:ext cx="2114681" cy="690574"/>
          </a:xfrm>
          <a:prstGeom prst="rect">
            <a:avLst/>
          </a:prstGeom>
          <a:noFill/>
        </p:spPr>
        <p:txBody>
          <a:bodyPr wrap="none" rtlCol="0">
            <a:spAutoFit/>
          </a:bodyPr>
          <a:lstStyle/>
          <a:p>
            <a:pPr>
              <a:lnSpc>
                <a:spcPts val="2400"/>
              </a:lnSpc>
            </a:pPr>
            <a:r>
              <a:rPr lang="en-US" dirty="0">
                <a:solidFill>
                  <a:srgbClr val="ECECEC"/>
                </a:solidFill>
                <a:latin typeface="Open Sans" panose="020B0606030504020204" pitchFamily="34" charset="0"/>
                <a:ea typeface="Open Sans" panose="020B0606030504020204" pitchFamily="34" charset="0"/>
                <a:cs typeface="Open Sans" panose="020B0606030504020204" pitchFamily="34" charset="0"/>
              </a:rPr>
              <a:t>Driverless (USB-C)</a:t>
            </a:r>
          </a:p>
          <a:p>
            <a:pPr>
              <a:lnSpc>
                <a:spcPts val="2400"/>
              </a:lnSpc>
            </a:pP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SD4840P</a:t>
            </a:r>
          </a:p>
        </p:txBody>
      </p:sp>
      <p:sp>
        <p:nvSpPr>
          <p:cNvPr id="22" name="TextBox 21">
            <a:extLst>
              <a:ext uri="{FF2B5EF4-FFF2-40B4-BE49-F238E27FC236}">
                <a16:creationId xmlns:a16="http://schemas.microsoft.com/office/drawing/2014/main" id="{1AA12101-F250-8841-849D-EC9F4C5F1706}"/>
              </a:ext>
            </a:extLst>
          </p:cNvPr>
          <p:cNvSpPr txBox="1"/>
          <p:nvPr/>
        </p:nvSpPr>
        <p:spPr>
          <a:xfrm>
            <a:off x="6314186" y="3387182"/>
            <a:ext cx="2266967" cy="690574"/>
          </a:xfrm>
          <a:prstGeom prst="rect">
            <a:avLst/>
          </a:prstGeom>
          <a:noFill/>
        </p:spPr>
        <p:txBody>
          <a:bodyPr wrap="none" rtlCol="0">
            <a:spAutoFit/>
          </a:bodyPr>
          <a:lstStyle/>
          <a:p>
            <a:pPr>
              <a:lnSpc>
                <a:spcPts val="2400"/>
              </a:lnSpc>
            </a:pPr>
            <a:r>
              <a:rPr lang="en-US" dirty="0" err="1">
                <a:solidFill>
                  <a:srgbClr val="ECECEC"/>
                </a:solidFill>
                <a:latin typeface="Open Sans" panose="020B0606030504020204" pitchFamily="34" charset="0"/>
                <a:ea typeface="Open Sans" panose="020B0606030504020204" pitchFamily="34" charset="0"/>
                <a:cs typeface="Open Sans" panose="020B0606030504020204" pitchFamily="34" charset="0"/>
              </a:rPr>
              <a:t>DisplayLink</a:t>
            </a:r>
            <a:r>
              <a:rPr lang="en-US" dirty="0">
                <a:solidFill>
                  <a:srgbClr val="ECECEC"/>
                </a:solidFill>
                <a:latin typeface="Open Sans" panose="020B0606030504020204" pitchFamily="34" charset="0"/>
                <a:ea typeface="Open Sans" panose="020B0606030504020204" pitchFamily="34" charset="0"/>
                <a:cs typeface="Open Sans" panose="020B0606030504020204" pitchFamily="34" charset="0"/>
              </a:rPr>
              <a:t> (USB-A)</a:t>
            </a:r>
          </a:p>
          <a:p>
            <a:pPr>
              <a:lnSpc>
                <a:spcPts val="2400"/>
              </a:lnSpc>
            </a:pP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SD4100v</a:t>
            </a:r>
          </a:p>
        </p:txBody>
      </p:sp>
      <p:pic>
        <p:nvPicPr>
          <p:cNvPr id="23" name="Picture 22">
            <a:extLst>
              <a:ext uri="{FF2B5EF4-FFF2-40B4-BE49-F238E27FC236}">
                <a16:creationId xmlns:a16="http://schemas.microsoft.com/office/drawing/2014/main" id="{B9DB4C6C-1BEB-AB40-B15E-C7B98EEB73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3536" y="5074236"/>
            <a:ext cx="3206496" cy="722591"/>
          </a:xfrm>
          <a:prstGeom prst="rect">
            <a:avLst/>
          </a:prstGeom>
        </p:spPr>
      </p:pic>
      <p:sp>
        <p:nvSpPr>
          <p:cNvPr id="24" name="TextBox 23">
            <a:extLst>
              <a:ext uri="{FF2B5EF4-FFF2-40B4-BE49-F238E27FC236}">
                <a16:creationId xmlns:a16="http://schemas.microsoft.com/office/drawing/2014/main" id="{C8C97CDB-6908-7D40-B956-290298F6BE5E}"/>
              </a:ext>
            </a:extLst>
          </p:cNvPr>
          <p:cNvSpPr txBox="1"/>
          <p:nvPr/>
        </p:nvSpPr>
        <p:spPr>
          <a:xfrm>
            <a:off x="6314186" y="5081870"/>
            <a:ext cx="1152880" cy="690574"/>
          </a:xfrm>
          <a:prstGeom prst="rect">
            <a:avLst/>
          </a:prstGeom>
          <a:noFill/>
        </p:spPr>
        <p:txBody>
          <a:bodyPr wrap="none" rtlCol="0">
            <a:spAutoFit/>
          </a:bodyPr>
          <a:lstStyle/>
          <a:p>
            <a:pPr>
              <a:lnSpc>
                <a:spcPts val="2400"/>
              </a:lnSpc>
            </a:pPr>
            <a:r>
              <a:rPr lang="en-US" dirty="0">
                <a:solidFill>
                  <a:srgbClr val="ECECEC"/>
                </a:solidFill>
                <a:latin typeface="Open Sans" panose="020B0606030504020204" pitchFamily="34" charset="0"/>
                <a:ea typeface="Open Sans" panose="020B0606030504020204" pitchFamily="34" charset="0"/>
                <a:cs typeface="Open Sans" panose="020B0606030504020204" pitchFamily="34" charset="0"/>
              </a:rPr>
              <a:t>Mobility</a:t>
            </a:r>
          </a:p>
          <a:p>
            <a:pPr>
              <a:lnSpc>
                <a:spcPts val="2400"/>
              </a:lnSpc>
            </a:pP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SD1650P</a:t>
            </a:r>
          </a:p>
        </p:txBody>
      </p:sp>
      <p:pic>
        <p:nvPicPr>
          <p:cNvPr id="30" name="Picture 29">
            <a:extLst>
              <a:ext uri="{FF2B5EF4-FFF2-40B4-BE49-F238E27FC236}">
                <a16:creationId xmlns:a16="http://schemas.microsoft.com/office/drawing/2014/main" id="{B2FBCCD6-566F-184A-824E-C46DF1836F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08326" y="4989531"/>
            <a:ext cx="1816775" cy="965162"/>
          </a:xfrm>
          <a:prstGeom prst="rect">
            <a:avLst/>
          </a:prstGeom>
        </p:spPr>
      </p:pic>
      <p:pic>
        <p:nvPicPr>
          <p:cNvPr id="32" name="Picture 31">
            <a:extLst>
              <a:ext uri="{FF2B5EF4-FFF2-40B4-BE49-F238E27FC236}">
                <a16:creationId xmlns:a16="http://schemas.microsoft.com/office/drawing/2014/main" id="{B8EE8B20-4E3D-BC42-9C20-497BB85FBC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7265" y="3228811"/>
            <a:ext cx="1766889" cy="1098171"/>
          </a:xfrm>
          <a:prstGeom prst="rect">
            <a:avLst/>
          </a:prstGeom>
        </p:spPr>
      </p:pic>
      <p:pic>
        <p:nvPicPr>
          <p:cNvPr id="34" name="Picture 33">
            <a:extLst>
              <a:ext uri="{FF2B5EF4-FFF2-40B4-BE49-F238E27FC236}">
                <a16:creationId xmlns:a16="http://schemas.microsoft.com/office/drawing/2014/main" id="{1A2697C3-C27C-7440-9464-CDD5E8C5BC2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95855" y="1480718"/>
            <a:ext cx="1911942" cy="1082106"/>
          </a:xfrm>
          <a:prstGeom prst="rect">
            <a:avLst/>
          </a:prstGeom>
        </p:spPr>
      </p:pic>
      <p:pic>
        <p:nvPicPr>
          <p:cNvPr id="38" name="Picture 37">
            <a:extLst>
              <a:ext uri="{FF2B5EF4-FFF2-40B4-BE49-F238E27FC236}">
                <a16:creationId xmlns:a16="http://schemas.microsoft.com/office/drawing/2014/main" id="{5D73E8E3-E3C4-1A42-B1D7-9CC1263FDFB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15282" y="2663116"/>
            <a:ext cx="1089015" cy="2072153"/>
          </a:xfrm>
          <a:prstGeom prst="rect">
            <a:avLst/>
          </a:prstGeom>
        </p:spPr>
      </p:pic>
      <p:sp>
        <p:nvSpPr>
          <p:cNvPr id="25" name="Text Placeholder 3">
            <a:extLst>
              <a:ext uri="{FF2B5EF4-FFF2-40B4-BE49-F238E27FC236}">
                <a16:creationId xmlns:a16="http://schemas.microsoft.com/office/drawing/2014/main" id="{2834B054-9D91-49BE-9E24-22323FD6B248}"/>
              </a:ext>
            </a:extLst>
          </p:cNvPr>
          <p:cNvSpPr txBox="1">
            <a:spLocks/>
          </p:cNvSpPr>
          <p:nvPr/>
        </p:nvSpPr>
        <p:spPr>
          <a:xfrm>
            <a:off x="838200" y="1385888"/>
            <a:ext cx="3816246" cy="1642125"/>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spc="0">
                <a:solidFill>
                  <a:srgbClr val="1B1B1B"/>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800" b="0" i="0" kern="1200" spc="0">
                <a:solidFill>
                  <a:srgbClr val="1B1B1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spc="0" baseline="0">
                <a:solidFill>
                  <a:srgbClr val="1B1B1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spc="0">
                <a:solidFill>
                  <a:srgbClr val="1B1B1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200" b="0" i="0" kern="1200" spc="0" baseline="0">
                <a:solidFill>
                  <a:srgbClr val="1B1B1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003D5B"/>
                </a:solidFill>
              </a:rPr>
              <a:t>Docking stations to suit a variety of technology and connectivity needs at the desk or on the go</a:t>
            </a:r>
          </a:p>
          <a:p>
            <a:pPr marL="0" indent="0">
              <a:buFont typeface="Arial" panose="020B0604020202020204" pitchFamily="34" charset="0"/>
              <a:buNone/>
            </a:pPr>
            <a:endParaRPr lang="en-US" sz="1800" dirty="0">
              <a:solidFill>
                <a:srgbClr val="003D5B"/>
              </a:solidFill>
            </a:endParaRPr>
          </a:p>
        </p:txBody>
      </p:sp>
    </p:spTree>
    <p:extLst>
      <p:ext uri="{BB962C8B-B14F-4D97-AF65-F5344CB8AC3E}">
        <p14:creationId xmlns:p14="http://schemas.microsoft.com/office/powerpoint/2010/main" val="341187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0B297-FA0B-4291-AC6E-FB5569E6F1F5}"/>
              </a:ext>
            </a:extLst>
          </p:cNvPr>
          <p:cNvSpPr>
            <a:spLocks noGrp="1"/>
          </p:cNvSpPr>
          <p:nvPr>
            <p:ph type="title"/>
          </p:nvPr>
        </p:nvSpPr>
        <p:spPr/>
        <p:txBody>
          <a:bodyPr/>
          <a:lstStyle/>
          <a:p>
            <a:r>
              <a:rPr lang="en-US" dirty="0"/>
              <a:t>Docking Innovation</a:t>
            </a:r>
          </a:p>
        </p:txBody>
      </p:sp>
      <p:pic>
        <p:nvPicPr>
          <p:cNvPr id="3" name="Picture 2">
            <a:extLst>
              <a:ext uri="{FF2B5EF4-FFF2-40B4-BE49-F238E27FC236}">
                <a16:creationId xmlns:a16="http://schemas.microsoft.com/office/drawing/2014/main" id="{2DDE446B-57FD-4074-8C3C-572208AA05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48090" y="2503640"/>
            <a:ext cx="3019946" cy="3019946"/>
          </a:xfrm>
          <a:prstGeom prst="rect">
            <a:avLst/>
          </a:prstGeom>
        </p:spPr>
      </p:pic>
      <p:pic>
        <p:nvPicPr>
          <p:cNvPr id="5" name="Picture 4" descr="A picture containing text, electronics, computer&#10;&#10;Description automatically generated">
            <a:extLst>
              <a:ext uri="{FF2B5EF4-FFF2-40B4-BE49-F238E27FC236}">
                <a16:creationId xmlns:a16="http://schemas.microsoft.com/office/drawing/2014/main" id="{E14F1CCD-8C6C-4223-B50C-1EA86F530C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727" y="734518"/>
            <a:ext cx="3101825" cy="3252865"/>
          </a:xfrm>
          <a:prstGeom prst="rect">
            <a:avLst/>
          </a:prstGeom>
        </p:spPr>
      </p:pic>
      <p:sp>
        <p:nvSpPr>
          <p:cNvPr id="6" name="TextBox 5">
            <a:extLst>
              <a:ext uri="{FF2B5EF4-FFF2-40B4-BE49-F238E27FC236}">
                <a16:creationId xmlns:a16="http://schemas.microsoft.com/office/drawing/2014/main" id="{0C4EC825-CEA6-4AEC-ACA9-44C914B0D0CA}"/>
              </a:ext>
            </a:extLst>
          </p:cNvPr>
          <p:cNvSpPr txBox="1"/>
          <p:nvPr/>
        </p:nvSpPr>
        <p:spPr>
          <a:xfrm>
            <a:off x="9549768" y="4804458"/>
            <a:ext cx="2855626" cy="646331"/>
          </a:xfrm>
          <a:prstGeom prst="rect">
            <a:avLst/>
          </a:prstGeom>
          <a:noFill/>
        </p:spPr>
        <p:txBody>
          <a:bodyPr wrap="square" rtlCol="0">
            <a:spAutoFit/>
          </a:bodyPr>
          <a:lstStyle/>
          <a:p>
            <a:r>
              <a:rPr lang="en-US"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SD6000 Surface Go Docking Station</a:t>
            </a:r>
          </a:p>
        </p:txBody>
      </p:sp>
      <p:sp>
        <p:nvSpPr>
          <p:cNvPr id="7" name="TextBox 6">
            <a:extLst>
              <a:ext uri="{FF2B5EF4-FFF2-40B4-BE49-F238E27FC236}">
                <a16:creationId xmlns:a16="http://schemas.microsoft.com/office/drawing/2014/main" id="{406B7B31-12A4-455C-903B-DAFB320AAF6F}"/>
              </a:ext>
            </a:extLst>
          </p:cNvPr>
          <p:cNvSpPr txBox="1"/>
          <p:nvPr/>
        </p:nvSpPr>
        <p:spPr>
          <a:xfrm>
            <a:off x="6096000" y="3801771"/>
            <a:ext cx="2855626" cy="646331"/>
          </a:xfrm>
          <a:prstGeom prst="rect">
            <a:avLst/>
          </a:prstGeom>
          <a:noFill/>
        </p:spPr>
        <p:txBody>
          <a:bodyPr wrap="square" rtlCol="0">
            <a:spAutoFit/>
          </a:bodyPr>
          <a:lstStyle/>
          <a:p>
            <a:r>
              <a:rPr lang="en-US" b="0" i="0" dirty="0" err="1">
                <a:solidFill>
                  <a:srgbClr val="333333"/>
                </a:solidFill>
                <a:effectLst/>
                <a:latin typeface="Open Sans" panose="020B0606030504020204" pitchFamily="34" charset="0"/>
                <a:ea typeface="Open Sans" panose="020B0606030504020204" pitchFamily="34" charset="0"/>
                <a:cs typeface="Open Sans" panose="020B0606030504020204" pitchFamily="34" charset="0"/>
              </a:rPr>
              <a:t>StudioDock</a:t>
            </a:r>
            <a:r>
              <a:rPr lang="en-US" b="0" i="0" baseline="30000" dirty="0" err="1">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TM</a:t>
            </a:r>
            <a:r>
              <a:rPr lang="en-US"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iPad Pro Docking Station</a:t>
            </a:r>
          </a:p>
        </p:txBody>
      </p:sp>
      <p:sp>
        <p:nvSpPr>
          <p:cNvPr id="8" name="Text Placeholder 3">
            <a:extLst>
              <a:ext uri="{FF2B5EF4-FFF2-40B4-BE49-F238E27FC236}">
                <a16:creationId xmlns:a16="http://schemas.microsoft.com/office/drawing/2014/main" id="{D515C627-116B-40BE-AA95-5DCEC7BF1824}"/>
              </a:ext>
            </a:extLst>
          </p:cNvPr>
          <p:cNvSpPr txBox="1">
            <a:spLocks/>
          </p:cNvSpPr>
          <p:nvPr/>
        </p:nvSpPr>
        <p:spPr>
          <a:xfrm>
            <a:off x="838200" y="1385888"/>
            <a:ext cx="3816246" cy="1642125"/>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spc="0">
                <a:solidFill>
                  <a:srgbClr val="1B1B1B"/>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800" b="0" i="0" kern="1200" spc="0">
                <a:solidFill>
                  <a:srgbClr val="1B1B1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spc="0" baseline="0">
                <a:solidFill>
                  <a:srgbClr val="1B1B1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spc="0">
                <a:solidFill>
                  <a:srgbClr val="1B1B1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200" b="0" i="0" kern="1200" spc="0" baseline="0">
                <a:solidFill>
                  <a:srgbClr val="1B1B1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003D5B"/>
                </a:solidFill>
              </a:rPr>
              <a:t>Docking solutions that not only connect, but create a versatile user experience, turning a tablet into desktop PC experience.</a:t>
            </a:r>
          </a:p>
        </p:txBody>
      </p:sp>
      <p:sp>
        <p:nvSpPr>
          <p:cNvPr id="9" name="TextBox 8">
            <a:extLst>
              <a:ext uri="{FF2B5EF4-FFF2-40B4-BE49-F238E27FC236}">
                <a16:creationId xmlns:a16="http://schemas.microsoft.com/office/drawing/2014/main" id="{6A44ECA5-01C1-4546-BEEB-2CCBF7E4ACE8}"/>
              </a:ext>
            </a:extLst>
          </p:cNvPr>
          <p:cNvSpPr txBox="1"/>
          <p:nvPr/>
        </p:nvSpPr>
        <p:spPr>
          <a:xfrm>
            <a:off x="2383259" y="5273320"/>
            <a:ext cx="2855626" cy="646331"/>
          </a:xfrm>
          <a:prstGeom prst="rect">
            <a:avLst/>
          </a:prstGeom>
          <a:noFill/>
        </p:spPr>
        <p:txBody>
          <a:bodyPr wrap="square" rtlCol="0">
            <a:spAutoFit/>
          </a:bodyPr>
          <a:lstStyle/>
          <a:p>
            <a:r>
              <a:rPr lang="en-US"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SD7000 Surface Pro Docking Station</a:t>
            </a:r>
          </a:p>
        </p:txBody>
      </p:sp>
      <p:pic>
        <p:nvPicPr>
          <p:cNvPr id="12" name="Picture 11">
            <a:extLst>
              <a:ext uri="{FF2B5EF4-FFF2-40B4-BE49-F238E27FC236}">
                <a16:creationId xmlns:a16="http://schemas.microsoft.com/office/drawing/2014/main" id="{2F8AB360-0DAA-4510-9EF1-818567B574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22317" y="3110817"/>
            <a:ext cx="2359739" cy="1631229"/>
          </a:xfrm>
          <a:prstGeom prst="rect">
            <a:avLst/>
          </a:prstGeom>
        </p:spPr>
      </p:pic>
    </p:spTree>
    <p:extLst>
      <p:ext uri="{BB962C8B-B14F-4D97-AF65-F5344CB8AC3E}">
        <p14:creationId xmlns:p14="http://schemas.microsoft.com/office/powerpoint/2010/main" val="283650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8984"/>
            <a:ext cx="10515600" cy="685753"/>
          </a:xfrm>
        </p:spPr>
        <p:txBody>
          <a:bodyPr/>
          <a:lstStyle/>
          <a:p>
            <a:r>
              <a:rPr lang="en-US" dirty="0"/>
              <a:t>Input Devices</a:t>
            </a:r>
          </a:p>
        </p:txBody>
      </p:sp>
      <p:sp>
        <p:nvSpPr>
          <p:cNvPr id="5" name="Content Placeholder 2"/>
          <p:cNvSpPr txBox="1">
            <a:spLocks/>
          </p:cNvSpPr>
          <p:nvPr/>
        </p:nvSpPr>
        <p:spPr>
          <a:xfrm>
            <a:off x="838200" y="1600200"/>
            <a:ext cx="5974430" cy="39946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300"/>
              </a:spcAft>
              <a:buNone/>
            </a:pPr>
            <a:r>
              <a:rPr lang="en-US" sz="1800" dirty="0">
                <a:latin typeface="Open Sans" panose="020B0606030504020204" pitchFamily="34" charset="0"/>
                <a:ea typeface="Open Sans" panose="020B0606030504020204" pitchFamily="34" charset="0"/>
                <a:cs typeface="Open Sans" panose="020B0606030504020204" pitchFamily="34" charset="0"/>
              </a:rPr>
              <a:t>Remote working environments are on the rise. Kensington’s input portfolio complements this trend.</a:t>
            </a:r>
          </a:p>
          <a:p>
            <a:pPr marL="0" indent="0">
              <a:lnSpc>
                <a:spcPct val="100000"/>
              </a:lnSpc>
              <a:spcAft>
                <a:spcPts val="300"/>
              </a:spcAft>
              <a:buNone/>
            </a:pPr>
            <a:r>
              <a:rPr lang="en-US" sz="1800" dirty="0">
                <a:latin typeface="Open Sans" panose="020B0606030504020204" pitchFamily="34" charset="0"/>
                <a:ea typeface="Open Sans" panose="020B0606030504020204" pitchFamily="34" charset="0"/>
                <a:cs typeface="Open Sans" panose="020B0606030504020204" pitchFamily="34" charset="0"/>
              </a:rPr>
              <a:t>With dual-wireless solutions, AES encryption, customizable features, and more, Kensington’s solutions help make work life easier. </a:t>
            </a:r>
          </a:p>
          <a:p>
            <a:pPr marL="0" indent="0">
              <a:lnSpc>
                <a:spcPct val="100000"/>
              </a:lnSpc>
              <a:spcAft>
                <a:spcPts val="300"/>
              </a:spcAft>
              <a:buNone/>
            </a:pPr>
            <a:r>
              <a:rPr lang="en-US" sz="1800" dirty="0">
                <a:latin typeface="Open Sans" panose="020B0606030504020204" pitchFamily="34" charset="0"/>
                <a:ea typeface="Open Sans" panose="020B0606030504020204" pitchFamily="34" charset="0"/>
                <a:cs typeface="Open Sans" panose="020B0606030504020204" pitchFamily="34" charset="0"/>
              </a:rPr>
              <a:t>We create innovative, personalized, </a:t>
            </a:r>
            <a:br>
              <a:rPr lang="en-US" sz="1800" dirty="0">
                <a:latin typeface="Open Sans" panose="020B0606030504020204" pitchFamily="34" charset="0"/>
                <a:ea typeface="Open Sans" panose="020B0606030504020204" pitchFamily="34" charset="0"/>
                <a:cs typeface="Open Sans" panose="020B0606030504020204" pitchFamily="34" charset="0"/>
              </a:rPr>
            </a:br>
            <a:r>
              <a:rPr lang="en-US" sz="1800" dirty="0">
                <a:latin typeface="Open Sans" panose="020B0606030504020204" pitchFamily="34" charset="0"/>
                <a:ea typeface="Open Sans" panose="020B0606030504020204" pitchFamily="34" charset="0"/>
                <a:cs typeface="Open Sans" panose="020B0606030504020204" pitchFamily="34" charset="0"/>
              </a:rPr>
              <a:t>and reliable products to embody </a:t>
            </a:r>
            <a:br>
              <a:rPr lang="en-US" sz="1800" dirty="0">
                <a:latin typeface="Open Sans" panose="020B0606030504020204" pitchFamily="34" charset="0"/>
                <a:ea typeface="Open Sans" panose="020B0606030504020204" pitchFamily="34" charset="0"/>
                <a:cs typeface="Open Sans" panose="020B0606030504020204" pitchFamily="34" charset="0"/>
              </a:rPr>
            </a:br>
            <a:r>
              <a:rPr lang="en-US" sz="1800" dirty="0">
                <a:latin typeface="Open Sans" panose="020B0606030504020204" pitchFamily="34" charset="0"/>
                <a:ea typeface="Open Sans" panose="020B0606030504020204" pitchFamily="34" charset="0"/>
                <a:cs typeface="Open Sans" panose="020B0606030504020204" pitchFamily="34" charset="0"/>
              </a:rPr>
              <a:t>the needs of all professionals.</a:t>
            </a:r>
          </a:p>
        </p:txBody>
      </p:sp>
      <p:pic>
        <p:nvPicPr>
          <p:cNvPr id="17" name="Picture Placeholder 16">
            <a:extLst>
              <a:ext uri="{FF2B5EF4-FFF2-40B4-BE49-F238E27FC236}">
                <a16:creationId xmlns:a16="http://schemas.microsoft.com/office/drawing/2014/main" id="{16B2C9F6-7CE6-4E46-8F2B-5F2B725DFA84}"/>
              </a:ext>
            </a:extLst>
          </p:cNvPr>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a:stretch/>
        </p:blipFill>
        <p:spPr>
          <a:xfrm>
            <a:off x="3603058" y="-17809"/>
            <a:ext cx="9533203" cy="6912308"/>
          </a:xfrm>
          <a:solidFill>
            <a:schemeClr val="bg1"/>
          </a:solidFill>
        </p:spPr>
      </p:pic>
    </p:spTree>
    <p:extLst>
      <p:ext uri="{BB962C8B-B14F-4D97-AF65-F5344CB8AC3E}">
        <p14:creationId xmlns:p14="http://schemas.microsoft.com/office/powerpoint/2010/main" val="10547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5BE66-B579-4E88-9524-A40DC548B8DA}"/>
              </a:ext>
            </a:extLst>
          </p:cNvPr>
          <p:cNvSpPr>
            <a:spLocks noGrp="1"/>
          </p:cNvSpPr>
          <p:nvPr>
            <p:ph type="title"/>
          </p:nvPr>
        </p:nvSpPr>
        <p:spPr/>
        <p:txBody>
          <a:bodyPr/>
          <a:lstStyle/>
          <a:p>
            <a:r>
              <a:rPr lang="en-US" dirty="0"/>
              <a:t>Decades of Leadership &amp; Innovation in Trackballs</a:t>
            </a:r>
          </a:p>
        </p:txBody>
      </p:sp>
      <p:pic>
        <p:nvPicPr>
          <p:cNvPr id="3" name="Picture 2" descr="A picture containing chart&#10;&#10;Description automatically generated">
            <a:extLst>
              <a:ext uri="{FF2B5EF4-FFF2-40B4-BE49-F238E27FC236}">
                <a16:creationId xmlns:a16="http://schemas.microsoft.com/office/drawing/2014/main" id="{0FEFE46F-5FD3-488E-931F-837DFDB5E5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2802" y="3686388"/>
            <a:ext cx="11746395" cy="2204746"/>
          </a:xfrm>
          <a:prstGeom prst="rect">
            <a:avLst/>
          </a:prstGeom>
        </p:spPr>
      </p:pic>
      <p:pic>
        <p:nvPicPr>
          <p:cNvPr id="4" name="Picture 3">
            <a:extLst>
              <a:ext uri="{FF2B5EF4-FFF2-40B4-BE49-F238E27FC236}">
                <a16:creationId xmlns:a16="http://schemas.microsoft.com/office/drawing/2014/main" id="{504CDFC8-B5B5-4E9F-8576-E63E2AB35F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0420" y="1357467"/>
            <a:ext cx="3317824" cy="1870388"/>
          </a:xfrm>
          <a:prstGeom prst="rect">
            <a:avLst/>
          </a:prstGeom>
          <a:ln>
            <a:noFill/>
          </a:ln>
          <a:effectLst>
            <a:outerShdw blurRad="292100" dist="139700" dir="2700000" algn="tl" rotWithShape="0">
              <a:srgbClr val="333333">
                <a:alpha val="65000"/>
              </a:srgbClr>
            </a:outerShdw>
          </a:effectLst>
        </p:spPr>
      </p:pic>
      <p:sp>
        <p:nvSpPr>
          <p:cNvPr id="5" name="Text Placeholder 3">
            <a:extLst>
              <a:ext uri="{FF2B5EF4-FFF2-40B4-BE49-F238E27FC236}">
                <a16:creationId xmlns:a16="http://schemas.microsoft.com/office/drawing/2014/main" id="{24E9A5A8-E53C-43B8-91C5-003AF2CA5B72}"/>
              </a:ext>
            </a:extLst>
          </p:cNvPr>
          <p:cNvSpPr txBox="1">
            <a:spLocks/>
          </p:cNvSpPr>
          <p:nvPr/>
        </p:nvSpPr>
        <p:spPr>
          <a:xfrm>
            <a:off x="838200" y="1385888"/>
            <a:ext cx="5600075" cy="1785724"/>
          </a:xfrm>
          <a:prstGeom prst="rect">
            <a:avLst/>
          </a:prstGeom>
        </p:spPr>
        <p:txBody>
          <a:bodyPr>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spc="0">
                <a:solidFill>
                  <a:srgbClr val="1B1B1B"/>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800" b="0" i="0" kern="1200" spc="0">
                <a:solidFill>
                  <a:srgbClr val="1B1B1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spc="0" baseline="0">
                <a:solidFill>
                  <a:srgbClr val="1B1B1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spc="0">
                <a:solidFill>
                  <a:srgbClr val="1B1B1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200" b="0" i="0" kern="1200" spc="0" baseline="0">
                <a:solidFill>
                  <a:srgbClr val="1B1B1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003D5B"/>
                </a:solidFill>
              </a:rPr>
              <a:t>Kensington trackballs are the “go to” standard for technical and creative professionals around the globe.  </a:t>
            </a:r>
          </a:p>
          <a:p>
            <a:pPr marL="0" indent="0">
              <a:buFont typeface="Arial" panose="020B0604020202020204" pitchFamily="34" charset="0"/>
              <a:buNone/>
            </a:pPr>
            <a:r>
              <a:rPr lang="en-US" sz="1800" dirty="0">
                <a:solidFill>
                  <a:srgbClr val="003D5B"/>
                </a:solidFill>
              </a:rPr>
              <a:t>Music and video producers, designers, and engineers enjoy the precision and ergonomics of having the right trackball in their toolkit.</a:t>
            </a:r>
          </a:p>
        </p:txBody>
      </p:sp>
    </p:spTree>
    <p:extLst>
      <p:ext uri="{BB962C8B-B14F-4D97-AF65-F5344CB8AC3E}">
        <p14:creationId xmlns:p14="http://schemas.microsoft.com/office/powerpoint/2010/main" val="254767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6AE6FC7-8CC3-D84D-8EF3-573D94CEF0D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252714" y="4605272"/>
            <a:ext cx="1448824" cy="1257039"/>
          </a:xfrm>
          <a:prstGeom prst="rect">
            <a:avLst/>
          </a:prstGeom>
        </p:spPr>
      </p:pic>
      <p:pic>
        <p:nvPicPr>
          <p:cNvPr id="25" name="Picture 24">
            <a:extLst>
              <a:ext uri="{FF2B5EF4-FFF2-40B4-BE49-F238E27FC236}">
                <a16:creationId xmlns:a16="http://schemas.microsoft.com/office/drawing/2014/main" id="{82CE53C2-CA42-4A05-A36F-2C37726ED0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4518"/>
          <a:stretch/>
        </p:blipFill>
        <p:spPr>
          <a:xfrm>
            <a:off x="6308150" y="3208466"/>
            <a:ext cx="3834384" cy="805258"/>
          </a:xfrm>
          <a:prstGeom prst="rect">
            <a:avLst/>
          </a:prstGeom>
        </p:spPr>
      </p:pic>
      <p:pic>
        <p:nvPicPr>
          <p:cNvPr id="27" name="Picture 26">
            <a:extLst>
              <a:ext uri="{FF2B5EF4-FFF2-40B4-BE49-F238E27FC236}">
                <a16:creationId xmlns:a16="http://schemas.microsoft.com/office/drawing/2014/main" id="{A76F64F7-9D74-41FB-B5A7-F28F72E7BA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4518"/>
          <a:stretch/>
        </p:blipFill>
        <p:spPr>
          <a:xfrm>
            <a:off x="6388588" y="4886002"/>
            <a:ext cx="3834384" cy="805258"/>
          </a:xfrm>
          <a:prstGeom prst="rect">
            <a:avLst/>
          </a:prstGeom>
        </p:spPr>
      </p:pic>
      <p:pic>
        <p:nvPicPr>
          <p:cNvPr id="23" name="Picture 22">
            <a:extLst>
              <a:ext uri="{FF2B5EF4-FFF2-40B4-BE49-F238E27FC236}">
                <a16:creationId xmlns:a16="http://schemas.microsoft.com/office/drawing/2014/main" id="{3B17CF20-6B69-43A8-B8F1-FA8067F8A9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4518"/>
          <a:stretch/>
        </p:blipFill>
        <p:spPr>
          <a:xfrm>
            <a:off x="976340" y="4886002"/>
            <a:ext cx="3341097" cy="805258"/>
          </a:xfrm>
          <a:prstGeom prst="rect">
            <a:avLst/>
          </a:prstGeom>
        </p:spPr>
      </p:pic>
      <p:sp>
        <p:nvSpPr>
          <p:cNvPr id="2" name="Title 1">
            <a:extLst>
              <a:ext uri="{FF2B5EF4-FFF2-40B4-BE49-F238E27FC236}">
                <a16:creationId xmlns:a16="http://schemas.microsoft.com/office/drawing/2014/main" id="{65071F2B-D41E-2A48-BF3A-AB627AFCC892}"/>
              </a:ext>
            </a:extLst>
          </p:cNvPr>
          <p:cNvSpPr>
            <a:spLocks noGrp="1"/>
          </p:cNvSpPr>
          <p:nvPr>
            <p:ph type="title"/>
          </p:nvPr>
        </p:nvSpPr>
        <p:spPr/>
        <p:txBody>
          <a:bodyPr/>
          <a:lstStyle/>
          <a:p>
            <a:r>
              <a:rPr lang="en-US" dirty="0"/>
              <a:t>Input Portfolio</a:t>
            </a:r>
          </a:p>
        </p:txBody>
      </p:sp>
      <p:sp>
        <p:nvSpPr>
          <p:cNvPr id="3" name="Rectangle 2">
            <a:extLst>
              <a:ext uri="{FF2B5EF4-FFF2-40B4-BE49-F238E27FC236}">
                <a16:creationId xmlns:a16="http://schemas.microsoft.com/office/drawing/2014/main" id="{8C1171E8-38FD-C34C-903D-2EBEF32642D4}"/>
              </a:ext>
            </a:extLst>
          </p:cNvPr>
          <p:cNvSpPr/>
          <p:nvPr/>
        </p:nvSpPr>
        <p:spPr>
          <a:xfrm>
            <a:off x="856129" y="1270770"/>
            <a:ext cx="10224247" cy="1477328"/>
          </a:xfrm>
          <a:prstGeom prst="rect">
            <a:avLst/>
          </a:prstGeom>
        </p:spPr>
        <p:txBody>
          <a:bodyPr wrap="square">
            <a:spAutoFit/>
          </a:bodyPr>
          <a:lstStyle/>
          <a:p>
            <a:r>
              <a:rPr lang="en-US">
                <a:latin typeface="Open Sans" panose="020B0606030504020204" pitchFamily="34" charset="0"/>
                <a:ea typeface="Open Sans" panose="020B0606030504020204" pitchFamily="34" charset="0"/>
                <a:cs typeface="Open Sans" panose="020B0606030504020204" pitchFamily="34" charset="0"/>
              </a:rPr>
              <a:t>Kensington mice, trackballs, keyboards, and presentation remotes are made with ergonomics, comfort, efficiency, productivity, and style in mind. Mice that fit the hand perfectly, trackballs that let you customize each button for a truly personalized computing experience, keyboards that are responsive and quiet, and wireless presentation remotes that help you take control of a room and present with confidence.</a:t>
            </a:r>
            <a:endParaRPr lang="en-US">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E5A7C59E-ED1F-5946-8B19-C12C16E18E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4518"/>
          <a:stretch/>
        </p:blipFill>
        <p:spPr>
          <a:xfrm>
            <a:off x="958850" y="3208466"/>
            <a:ext cx="3341097" cy="805258"/>
          </a:xfrm>
          <a:prstGeom prst="rect">
            <a:avLst/>
          </a:prstGeom>
        </p:spPr>
      </p:pic>
      <p:sp>
        <p:nvSpPr>
          <p:cNvPr id="16" name="TextBox 15">
            <a:extLst>
              <a:ext uri="{FF2B5EF4-FFF2-40B4-BE49-F238E27FC236}">
                <a16:creationId xmlns:a16="http://schemas.microsoft.com/office/drawing/2014/main" id="{093D1BA0-8849-2E41-B772-A14C098456D4}"/>
              </a:ext>
            </a:extLst>
          </p:cNvPr>
          <p:cNvSpPr txBox="1"/>
          <p:nvPr/>
        </p:nvSpPr>
        <p:spPr>
          <a:xfrm>
            <a:off x="1070356" y="3253753"/>
            <a:ext cx="3027934" cy="690574"/>
          </a:xfrm>
          <a:prstGeom prst="rect">
            <a:avLst/>
          </a:prstGeom>
          <a:noFill/>
        </p:spPr>
        <p:txBody>
          <a:bodyPr wrap="square" rtlCol="0">
            <a:spAutoFit/>
          </a:bodyPr>
          <a:lstStyle/>
          <a:p>
            <a:pPr>
              <a:lnSpc>
                <a:spcPts val="2400"/>
              </a:lnSpc>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Orbit</a:t>
            </a:r>
            <a:r>
              <a:rPr lang="en-US"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Fusion</a:t>
            </a:r>
            <a:r>
              <a:rPr lang="en-US"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Wireless Trackball</a:t>
            </a:r>
          </a:p>
        </p:txBody>
      </p:sp>
      <p:sp>
        <p:nvSpPr>
          <p:cNvPr id="18" name="TextBox 17">
            <a:extLst>
              <a:ext uri="{FF2B5EF4-FFF2-40B4-BE49-F238E27FC236}">
                <a16:creationId xmlns:a16="http://schemas.microsoft.com/office/drawing/2014/main" id="{5AC7F1A4-1072-104C-8A00-619352F9449A}"/>
              </a:ext>
            </a:extLst>
          </p:cNvPr>
          <p:cNvSpPr txBox="1"/>
          <p:nvPr/>
        </p:nvSpPr>
        <p:spPr>
          <a:xfrm>
            <a:off x="1070356" y="4924057"/>
            <a:ext cx="3027934" cy="690574"/>
          </a:xfrm>
          <a:prstGeom prst="rect">
            <a:avLst/>
          </a:prstGeom>
          <a:noFill/>
        </p:spPr>
        <p:txBody>
          <a:bodyPr wrap="square" rtlCol="0">
            <a:spAutoFit/>
          </a:bodyPr>
          <a:lstStyle/>
          <a:p>
            <a:pPr>
              <a:lnSpc>
                <a:spcPts val="2400"/>
              </a:lnSpc>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Pro Fit</a:t>
            </a:r>
            <a:r>
              <a:rPr lang="en-US"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Wired </a:t>
            </a:r>
            <a:b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Washable Mouse</a:t>
            </a:r>
          </a:p>
        </p:txBody>
      </p:sp>
      <p:sp>
        <p:nvSpPr>
          <p:cNvPr id="20" name="TextBox 19">
            <a:extLst>
              <a:ext uri="{FF2B5EF4-FFF2-40B4-BE49-F238E27FC236}">
                <a16:creationId xmlns:a16="http://schemas.microsoft.com/office/drawing/2014/main" id="{7B710CE2-72A4-3047-B3C2-C1F65BB1DF53}"/>
              </a:ext>
            </a:extLst>
          </p:cNvPr>
          <p:cNvSpPr txBox="1"/>
          <p:nvPr/>
        </p:nvSpPr>
        <p:spPr>
          <a:xfrm>
            <a:off x="6507988" y="3253753"/>
            <a:ext cx="3282188" cy="690574"/>
          </a:xfrm>
          <a:prstGeom prst="rect">
            <a:avLst/>
          </a:prstGeom>
          <a:noFill/>
        </p:spPr>
        <p:txBody>
          <a:bodyPr wrap="square" rtlCol="0">
            <a:spAutoFit/>
          </a:bodyPr>
          <a:lstStyle/>
          <a:p>
            <a:pPr>
              <a:lnSpc>
                <a:spcPts val="2400"/>
              </a:lnSpc>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Multi-Device Dual Wireless Compact Keyboard</a:t>
            </a:r>
          </a:p>
        </p:txBody>
      </p:sp>
      <p:sp>
        <p:nvSpPr>
          <p:cNvPr id="22" name="TextBox 21">
            <a:extLst>
              <a:ext uri="{FF2B5EF4-FFF2-40B4-BE49-F238E27FC236}">
                <a16:creationId xmlns:a16="http://schemas.microsoft.com/office/drawing/2014/main" id="{C35359CA-2FF8-9C45-AED1-A81D3DAB6282}"/>
              </a:ext>
            </a:extLst>
          </p:cNvPr>
          <p:cNvSpPr txBox="1"/>
          <p:nvPr/>
        </p:nvSpPr>
        <p:spPr>
          <a:xfrm>
            <a:off x="6507988" y="4924057"/>
            <a:ext cx="3027934" cy="690574"/>
          </a:xfrm>
          <a:prstGeom prst="rect">
            <a:avLst/>
          </a:prstGeom>
          <a:noFill/>
        </p:spPr>
        <p:txBody>
          <a:bodyPr wrap="square" rtlCol="0">
            <a:spAutoFit/>
          </a:bodyPr>
          <a:lstStyle/>
          <a:p>
            <a:pPr>
              <a:lnSpc>
                <a:spcPts val="2400"/>
              </a:lnSpc>
            </a:pPr>
            <a:r>
              <a:rPr lang="en-US"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PowerPointer</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Presentation Remote</a:t>
            </a:r>
          </a:p>
        </p:txBody>
      </p:sp>
      <p:pic>
        <p:nvPicPr>
          <p:cNvPr id="26" name="Picture 25">
            <a:extLst>
              <a:ext uri="{FF2B5EF4-FFF2-40B4-BE49-F238E27FC236}">
                <a16:creationId xmlns:a16="http://schemas.microsoft.com/office/drawing/2014/main" id="{52C14A19-7DF4-4445-9AA4-F78EC85ECB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47821" y="3188782"/>
            <a:ext cx="2053175" cy="1111252"/>
          </a:xfrm>
          <a:prstGeom prst="rect">
            <a:avLst/>
          </a:prstGeom>
        </p:spPr>
      </p:pic>
      <p:pic>
        <p:nvPicPr>
          <p:cNvPr id="28" name="Picture 27">
            <a:extLst>
              <a:ext uri="{FF2B5EF4-FFF2-40B4-BE49-F238E27FC236}">
                <a16:creationId xmlns:a16="http://schemas.microsoft.com/office/drawing/2014/main" id="{E0521A4E-AF5F-B544-999A-3A7295B080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06448" y="4968485"/>
            <a:ext cx="1412528" cy="1010350"/>
          </a:xfrm>
          <a:prstGeom prst="rect">
            <a:avLst/>
          </a:prstGeom>
        </p:spPr>
      </p:pic>
      <p:pic>
        <p:nvPicPr>
          <p:cNvPr id="30" name="Picture 29">
            <a:extLst>
              <a:ext uri="{FF2B5EF4-FFF2-40B4-BE49-F238E27FC236}">
                <a16:creationId xmlns:a16="http://schemas.microsoft.com/office/drawing/2014/main" id="{A56FD95F-453B-824D-95C7-6082D3D15AD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98128" y="2908052"/>
            <a:ext cx="1597780" cy="1597780"/>
          </a:xfrm>
          <a:prstGeom prst="rect">
            <a:avLst/>
          </a:prstGeom>
        </p:spPr>
      </p:pic>
    </p:spTree>
    <p:extLst>
      <p:ext uri="{BB962C8B-B14F-4D97-AF65-F5344CB8AC3E}">
        <p14:creationId xmlns:p14="http://schemas.microsoft.com/office/powerpoint/2010/main" val="190636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354CC9-4399-481D-859D-9D0F1E7E913F}"/>
              </a:ext>
            </a:extLst>
          </p:cNvPr>
          <p:cNvSpPr>
            <a:spLocks noGrp="1"/>
          </p:cNvSpPr>
          <p:nvPr>
            <p:ph type="title"/>
          </p:nvPr>
        </p:nvSpPr>
        <p:spPr/>
        <p:txBody>
          <a:bodyPr/>
          <a:lstStyle/>
          <a:p>
            <a:r>
              <a:rPr lang="en-US" dirty="0"/>
              <a:t>Pro Videoconferencing</a:t>
            </a:r>
          </a:p>
        </p:txBody>
      </p:sp>
      <p:sp>
        <p:nvSpPr>
          <p:cNvPr id="4" name="Text Placeholder 3">
            <a:extLst>
              <a:ext uri="{FF2B5EF4-FFF2-40B4-BE49-F238E27FC236}">
                <a16:creationId xmlns:a16="http://schemas.microsoft.com/office/drawing/2014/main" id="{5F4E23CC-3096-49A8-AC5F-759BB5446BD0}"/>
              </a:ext>
            </a:extLst>
          </p:cNvPr>
          <p:cNvSpPr>
            <a:spLocks noGrp="1"/>
          </p:cNvSpPr>
          <p:nvPr>
            <p:ph type="body" sz="quarter" idx="10"/>
          </p:nvPr>
        </p:nvSpPr>
        <p:spPr>
          <a:xfrm>
            <a:off x="838200" y="1385888"/>
            <a:ext cx="5257800" cy="3587750"/>
          </a:xfrm>
        </p:spPr>
        <p:txBody>
          <a:bodyPr>
            <a:normAutofit/>
          </a:bodyPr>
          <a:lstStyle/>
          <a:p>
            <a:pPr marL="0" indent="0">
              <a:buNone/>
            </a:pPr>
            <a:r>
              <a:rPr lang="en-US" sz="1800" dirty="0">
                <a:solidFill>
                  <a:srgbClr val="003D5B"/>
                </a:solidFill>
              </a:rPr>
              <a:t>Whether working from home, in the office, or somewhere in between, connecting via video conferencing has become the standard for business meetings.  Kensington Pro videoconferencing solutions are designed to work seamlessly together to enable the modern professional to be clearly seen and heard for effective communication and presentations.</a:t>
            </a:r>
          </a:p>
          <a:p>
            <a:pPr marL="0" indent="0">
              <a:buNone/>
            </a:pPr>
            <a:endParaRPr lang="en-US" sz="1800" dirty="0">
              <a:solidFill>
                <a:srgbClr val="003D5B"/>
              </a:solidFill>
            </a:endParaRPr>
          </a:p>
        </p:txBody>
      </p:sp>
      <p:pic>
        <p:nvPicPr>
          <p:cNvPr id="36" name="Picture Placeholder 35">
            <a:extLst>
              <a:ext uri="{FF2B5EF4-FFF2-40B4-BE49-F238E27FC236}">
                <a16:creationId xmlns:a16="http://schemas.microsoft.com/office/drawing/2014/main" id="{75AB495A-44D6-4404-90C0-B554C0997437}"/>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9573" r="9573"/>
          <a:stretch>
            <a:fillRect/>
          </a:stretch>
        </p:blipFill>
        <p:spPr/>
      </p:pic>
    </p:spTree>
    <p:extLst>
      <p:ext uri="{BB962C8B-B14F-4D97-AF65-F5344CB8AC3E}">
        <p14:creationId xmlns:p14="http://schemas.microsoft.com/office/powerpoint/2010/main" val="187098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7C1AB-85CC-4DCD-A5B3-09F469D9D326}"/>
              </a:ext>
            </a:extLst>
          </p:cNvPr>
          <p:cNvSpPr>
            <a:spLocks noGrp="1"/>
          </p:cNvSpPr>
          <p:nvPr>
            <p:ph type="title"/>
          </p:nvPr>
        </p:nvSpPr>
        <p:spPr/>
        <p:txBody>
          <a:bodyPr/>
          <a:lstStyle/>
          <a:p>
            <a:r>
              <a:rPr lang="en-US" dirty="0"/>
              <a:t>Pro Videoconferencing Solutions</a:t>
            </a:r>
          </a:p>
        </p:txBody>
      </p:sp>
      <p:pic>
        <p:nvPicPr>
          <p:cNvPr id="54" name="Picture 53">
            <a:extLst>
              <a:ext uri="{FF2B5EF4-FFF2-40B4-BE49-F238E27FC236}">
                <a16:creationId xmlns:a16="http://schemas.microsoft.com/office/drawing/2014/main" id="{FBD9E149-A1B1-4420-97FE-AF94C81260E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79284" y="2507266"/>
            <a:ext cx="2276103" cy="1308467"/>
          </a:xfrm>
          <a:prstGeom prst="rect">
            <a:avLst/>
          </a:prstGeom>
        </p:spPr>
      </p:pic>
      <p:pic>
        <p:nvPicPr>
          <p:cNvPr id="59" name="Picture 58">
            <a:extLst>
              <a:ext uri="{FF2B5EF4-FFF2-40B4-BE49-F238E27FC236}">
                <a16:creationId xmlns:a16="http://schemas.microsoft.com/office/drawing/2014/main" id="{29AF52C7-A17B-44EC-9825-00E7C65F39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53052"/>
          <a:stretch/>
        </p:blipFill>
        <p:spPr>
          <a:xfrm>
            <a:off x="3934917" y="1306520"/>
            <a:ext cx="3597639" cy="500857"/>
          </a:xfrm>
          <a:prstGeom prst="rect">
            <a:avLst/>
          </a:prstGeom>
        </p:spPr>
      </p:pic>
      <p:sp>
        <p:nvSpPr>
          <p:cNvPr id="57" name="TextBox 56">
            <a:extLst>
              <a:ext uri="{FF2B5EF4-FFF2-40B4-BE49-F238E27FC236}">
                <a16:creationId xmlns:a16="http://schemas.microsoft.com/office/drawing/2014/main" id="{99FE4907-C0F5-4FF6-B3FD-627310ACC498}"/>
              </a:ext>
            </a:extLst>
          </p:cNvPr>
          <p:cNvSpPr txBox="1"/>
          <p:nvPr/>
        </p:nvSpPr>
        <p:spPr>
          <a:xfrm>
            <a:off x="3956025" y="1388272"/>
            <a:ext cx="3283271" cy="338554"/>
          </a:xfrm>
          <a:prstGeom prst="rect">
            <a:avLst/>
          </a:prstGeom>
          <a:noFill/>
        </p:spPr>
        <p:txBody>
          <a:bodyPr wrap="none" rtlCol="0">
            <a:spAutoFit/>
          </a:bodyPr>
          <a:lstStyle/>
          <a:p>
            <a:r>
              <a:rPr lang="en-US" sz="1600" dirty="0">
                <a:solidFill>
                  <a:srgbClr val="ECECEC"/>
                </a:solidFill>
                <a:latin typeface="Open Sans" panose="020B0606030504020204" pitchFamily="34" charset="0"/>
                <a:ea typeface="Open Sans" panose="020B0606030504020204" pitchFamily="34" charset="0"/>
                <a:cs typeface="Open Sans" panose="020B0606030504020204" pitchFamily="34" charset="0"/>
              </a:rPr>
              <a:t>Mounting &amp; Lighting Accessories</a:t>
            </a:r>
          </a:p>
        </p:txBody>
      </p:sp>
      <p:pic>
        <p:nvPicPr>
          <p:cNvPr id="60" name="Picture 59">
            <a:extLst>
              <a:ext uri="{FF2B5EF4-FFF2-40B4-BE49-F238E27FC236}">
                <a16:creationId xmlns:a16="http://schemas.microsoft.com/office/drawing/2014/main" id="{C2B6BD81-F7D6-4294-AC94-41CAFA236A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53052"/>
          <a:stretch/>
        </p:blipFill>
        <p:spPr>
          <a:xfrm>
            <a:off x="7949814" y="1306520"/>
            <a:ext cx="4020914" cy="500857"/>
          </a:xfrm>
          <a:prstGeom prst="rect">
            <a:avLst/>
          </a:prstGeom>
        </p:spPr>
      </p:pic>
      <p:sp>
        <p:nvSpPr>
          <p:cNvPr id="56" name="TextBox 55">
            <a:extLst>
              <a:ext uri="{FF2B5EF4-FFF2-40B4-BE49-F238E27FC236}">
                <a16:creationId xmlns:a16="http://schemas.microsoft.com/office/drawing/2014/main" id="{EF193E2E-0FDA-46AE-B629-BC6E8F387821}"/>
              </a:ext>
            </a:extLst>
          </p:cNvPr>
          <p:cNvSpPr txBox="1"/>
          <p:nvPr/>
        </p:nvSpPr>
        <p:spPr>
          <a:xfrm>
            <a:off x="7971217" y="1388272"/>
            <a:ext cx="3833537" cy="338554"/>
          </a:xfrm>
          <a:prstGeom prst="rect">
            <a:avLst/>
          </a:prstGeom>
          <a:noFill/>
        </p:spPr>
        <p:txBody>
          <a:bodyPr wrap="square" rtlCol="0">
            <a:spAutoFit/>
          </a:bodyPr>
          <a:lstStyle/>
          <a:p>
            <a:r>
              <a:rPr lang="en-US" sz="1600" dirty="0" err="1">
                <a:solidFill>
                  <a:srgbClr val="ECECEC"/>
                </a:solidFill>
                <a:latin typeface="Open Sans" panose="020B0606030504020204" pitchFamily="34" charset="0"/>
                <a:ea typeface="Open Sans" panose="020B0606030504020204" pitchFamily="34" charset="0"/>
                <a:cs typeface="Open Sans" panose="020B0606030504020204" pitchFamily="34" charset="0"/>
              </a:rPr>
              <a:t>KensingtonKonnect</a:t>
            </a:r>
            <a:r>
              <a:rPr lang="en-US" sz="1600" dirty="0">
                <a:solidFill>
                  <a:srgbClr val="ECECEC"/>
                </a:solidFill>
                <a:latin typeface="Open Sans" panose="020B0606030504020204" pitchFamily="34" charset="0"/>
                <a:ea typeface="Open Sans" panose="020B0606030504020204" pitchFamily="34" charset="0"/>
                <a:cs typeface="Open Sans" panose="020B0606030504020204" pitchFamily="34" charset="0"/>
              </a:rPr>
              <a:t> webcam software</a:t>
            </a:r>
          </a:p>
        </p:txBody>
      </p:sp>
      <p:pic>
        <p:nvPicPr>
          <p:cNvPr id="61" name="Picture 60">
            <a:extLst>
              <a:ext uri="{FF2B5EF4-FFF2-40B4-BE49-F238E27FC236}">
                <a16:creationId xmlns:a16="http://schemas.microsoft.com/office/drawing/2014/main" id="{94041D4D-37DE-4C68-86FF-646AB5B1214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53052"/>
          <a:stretch/>
        </p:blipFill>
        <p:spPr>
          <a:xfrm>
            <a:off x="838200" y="1338182"/>
            <a:ext cx="2586014" cy="500857"/>
          </a:xfrm>
          <a:prstGeom prst="rect">
            <a:avLst/>
          </a:prstGeom>
        </p:spPr>
      </p:pic>
      <p:sp>
        <p:nvSpPr>
          <p:cNvPr id="62" name="TextBox 61">
            <a:extLst>
              <a:ext uri="{FF2B5EF4-FFF2-40B4-BE49-F238E27FC236}">
                <a16:creationId xmlns:a16="http://schemas.microsoft.com/office/drawing/2014/main" id="{B49C9512-5356-4D8B-A521-49FBFACF6C1B}"/>
              </a:ext>
            </a:extLst>
          </p:cNvPr>
          <p:cNvSpPr txBox="1"/>
          <p:nvPr/>
        </p:nvSpPr>
        <p:spPr>
          <a:xfrm>
            <a:off x="859307" y="1419934"/>
            <a:ext cx="1111907" cy="338554"/>
          </a:xfrm>
          <a:prstGeom prst="rect">
            <a:avLst/>
          </a:prstGeom>
          <a:noFill/>
        </p:spPr>
        <p:txBody>
          <a:bodyPr wrap="none" rtlCol="0">
            <a:spAutoFit/>
          </a:bodyPr>
          <a:lstStyle/>
          <a:p>
            <a:r>
              <a:rPr lang="en-US" sz="1600" dirty="0">
                <a:solidFill>
                  <a:srgbClr val="ECECEC"/>
                </a:solidFill>
                <a:latin typeface="Open Sans" panose="020B0606030504020204" pitchFamily="34" charset="0"/>
                <a:ea typeface="Open Sans" panose="020B0606030504020204" pitchFamily="34" charset="0"/>
                <a:cs typeface="Open Sans" panose="020B0606030504020204" pitchFamily="34" charset="0"/>
              </a:rPr>
              <a:t>Webcams</a:t>
            </a:r>
          </a:p>
        </p:txBody>
      </p:sp>
      <p:pic>
        <p:nvPicPr>
          <p:cNvPr id="63" name="Picture 62" descr="A picture containing electronics, white, image&#10;&#10;Description automatically generated">
            <a:extLst>
              <a:ext uri="{FF2B5EF4-FFF2-40B4-BE49-F238E27FC236}">
                <a16:creationId xmlns:a16="http://schemas.microsoft.com/office/drawing/2014/main" id="{A71654A3-929C-4FB6-917A-D80421CDFC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8247" y="4085474"/>
            <a:ext cx="2342232" cy="2081781"/>
          </a:xfrm>
          <a:prstGeom prst="rect">
            <a:avLst/>
          </a:prstGeom>
        </p:spPr>
      </p:pic>
      <p:pic>
        <p:nvPicPr>
          <p:cNvPr id="7" name="Picture 6">
            <a:extLst>
              <a:ext uri="{FF2B5EF4-FFF2-40B4-BE49-F238E27FC236}">
                <a16:creationId xmlns:a16="http://schemas.microsoft.com/office/drawing/2014/main" id="{D0DCE450-D3D1-EA43-9D3D-2292B7A6C0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32556" y="2456033"/>
            <a:ext cx="4276021" cy="2624819"/>
          </a:xfrm>
          <a:prstGeom prst="rect">
            <a:avLst/>
          </a:prstGeom>
        </p:spPr>
      </p:pic>
      <p:pic>
        <p:nvPicPr>
          <p:cNvPr id="9" name="Picture 8">
            <a:extLst>
              <a:ext uri="{FF2B5EF4-FFF2-40B4-BE49-F238E27FC236}">
                <a16:creationId xmlns:a16="http://schemas.microsoft.com/office/drawing/2014/main" id="{1B339FEC-DB77-5F41-8C71-3F4ECDBB92C6}"/>
              </a:ext>
            </a:extLst>
          </p:cNvPr>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875096" y="3430351"/>
            <a:ext cx="1090041" cy="2516698"/>
          </a:xfrm>
          <a:prstGeom prst="rect">
            <a:avLst/>
          </a:prstGeom>
        </p:spPr>
      </p:pic>
      <p:pic>
        <p:nvPicPr>
          <p:cNvPr id="11" name="Picture 10">
            <a:extLst>
              <a:ext uri="{FF2B5EF4-FFF2-40B4-BE49-F238E27FC236}">
                <a16:creationId xmlns:a16="http://schemas.microsoft.com/office/drawing/2014/main" id="{A63F2408-E2A6-8E42-82FA-9C0255236B35}"/>
              </a:ext>
            </a:extLst>
          </p:cNvPr>
          <p:cNvPicPr>
            <a:picLocks noChangeAspect="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764304" y="1715940"/>
            <a:ext cx="1192810" cy="4578167"/>
          </a:xfrm>
          <a:prstGeom prst="rect">
            <a:avLst/>
          </a:prstGeom>
        </p:spPr>
      </p:pic>
      <p:pic>
        <p:nvPicPr>
          <p:cNvPr id="13" name="Picture 12">
            <a:extLst>
              <a:ext uri="{FF2B5EF4-FFF2-40B4-BE49-F238E27FC236}">
                <a16:creationId xmlns:a16="http://schemas.microsoft.com/office/drawing/2014/main" id="{5E0A4FBF-0B56-134D-AF42-500B78027C6C}"/>
              </a:ext>
            </a:extLst>
          </p:cNvPr>
          <p:cNvPicPr>
            <a:picLocks noChangeAspect="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15797" y="2651128"/>
            <a:ext cx="1133554" cy="3488461"/>
          </a:xfrm>
          <a:prstGeom prst="rect">
            <a:avLst/>
          </a:prstGeom>
        </p:spPr>
      </p:pic>
    </p:spTree>
    <p:extLst>
      <p:ext uri="{BB962C8B-B14F-4D97-AF65-F5344CB8AC3E}">
        <p14:creationId xmlns:p14="http://schemas.microsoft.com/office/powerpoint/2010/main" val="155258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354CC9-4399-481D-859D-9D0F1E7E913F}"/>
              </a:ext>
            </a:extLst>
          </p:cNvPr>
          <p:cNvSpPr>
            <a:spLocks noGrp="1"/>
          </p:cNvSpPr>
          <p:nvPr>
            <p:ph type="title"/>
          </p:nvPr>
        </p:nvSpPr>
        <p:spPr/>
        <p:txBody>
          <a:bodyPr/>
          <a:lstStyle/>
          <a:p>
            <a:r>
              <a:rPr lang="en-US" dirty="0"/>
              <a:t>Ergonomics</a:t>
            </a:r>
          </a:p>
        </p:txBody>
      </p:sp>
      <p:sp>
        <p:nvSpPr>
          <p:cNvPr id="4" name="Text Placeholder 3">
            <a:extLst>
              <a:ext uri="{FF2B5EF4-FFF2-40B4-BE49-F238E27FC236}">
                <a16:creationId xmlns:a16="http://schemas.microsoft.com/office/drawing/2014/main" id="{5F4E23CC-3096-49A8-AC5F-759BB5446BD0}"/>
              </a:ext>
            </a:extLst>
          </p:cNvPr>
          <p:cNvSpPr>
            <a:spLocks noGrp="1"/>
          </p:cNvSpPr>
          <p:nvPr>
            <p:ph type="body" sz="quarter" idx="10"/>
          </p:nvPr>
        </p:nvSpPr>
        <p:spPr>
          <a:xfrm>
            <a:off x="838200" y="1385888"/>
            <a:ext cx="5257800" cy="3587750"/>
          </a:xfrm>
        </p:spPr>
        <p:txBody>
          <a:bodyPr>
            <a:normAutofit/>
          </a:bodyPr>
          <a:lstStyle/>
          <a:p>
            <a:pPr marL="0" indent="0">
              <a:buNone/>
            </a:pPr>
            <a:r>
              <a:rPr lang="en-US" sz="1800" dirty="0">
                <a:solidFill>
                  <a:srgbClr val="003D5B"/>
                </a:solidFill>
              </a:rPr>
              <a:t>Wellness and ergonomics continue to play </a:t>
            </a:r>
            <a:br>
              <a:rPr lang="en-US" sz="1800" dirty="0">
                <a:solidFill>
                  <a:srgbClr val="003D5B"/>
                </a:solidFill>
              </a:rPr>
            </a:br>
            <a:r>
              <a:rPr lang="en-US" sz="1800" dirty="0">
                <a:solidFill>
                  <a:srgbClr val="003D5B"/>
                </a:solidFill>
              </a:rPr>
              <a:t>an increasing role in the evolving workplace. Professionals are looking to improve their overall health and wellbeing wherever their office may be. Kensington solutions provide a personalized fit, exceed current industry standards, and are considered a thought leader to the category.</a:t>
            </a:r>
          </a:p>
          <a:p>
            <a:pPr marL="0" indent="0">
              <a:buNone/>
            </a:pPr>
            <a:endParaRPr lang="en-US" sz="1800" dirty="0">
              <a:solidFill>
                <a:srgbClr val="003D5B"/>
              </a:solidFill>
            </a:endParaRPr>
          </a:p>
        </p:txBody>
      </p:sp>
      <p:pic>
        <p:nvPicPr>
          <p:cNvPr id="13" name="Picture Placeholder 12">
            <a:extLst>
              <a:ext uri="{FF2B5EF4-FFF2-40B4-BE49-F238E27FC236}">
                <a16:creationId xmlns:a16="http://schemas.microsoft.com/office/drawing/2014/main" id="{461C27FF-196D-1E48-964D-AF4DA5B7DA8C}"/>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0219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E5D60-AC9B-48EE-BED5-EDFB042A1EFF}"/>
              </a:ext>
            </a:extLst>
          </p:cNvPr>
          <p:cNvSpPr>
            <a:spLocks noGrp="1"/>
          </p:cNvSpPr>
          <p:nvPr>
            <p:ph type="title"/>
          </p:nvPr>
        </p:nvSpPr>
        <p:spPr/>
        <p:txBody>
          <a:bodyPr/>
          <a:lstStyle/>
          <a:p>
            <a:r>
              <a:rPr lang="en-US" dirty="0"/>
              <a:t>The New Office</a:t>
            </a:r>
          </a:p>
        </p:txBody>
      </p:sp>
      <p:pic>
        <p:nvPicPr>
          <p:cNvPr id="15" name="Picture Placeholder 14">
            <a:extLst>
              <a:ext uri="{FF2B5EF4-FFF2-40B4-BE49-F238E27FC236}">
                <a16:creationId xmlns:a16="http://schemas.microsoft.com/office/drawing/2014/main" id="{44664B1E-3FC7-C943-82DA-B2DCF47F9686}"/>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7348538" y="847555"/>
            <a:ext cx="4848225" cy="2640013"/>
          </a:xfrm>
          <a:noFill/>
        </p:spPr>
      </p:pic>
      <p:graphicFrame>
        <p:nvGraphicFramePr>
          <p:cNvPr id="5" name="Table 4">
            <a:extLst>
              <a:ext uri="{FF2B5EF4-FFF2-40B4-BE49-F238E27FC236}">
                <a16:creationId xmlns:a16="http://schemas.microsoft.com/office/drawing/2014/main" id="{D3773A77-A90D-F549-B5A0-25F0CF0D3A22}"/>
              </a:ext>
            </a:extLst>
          </p:cNvPr>
          <p:cNvGraphicFramePr>
            <a:graphicFrameLocks noGrp="1"/>
          </p:cNvGraphicFramePr>
          <p:nvPr>
            <p:extLst>
              <p:ext uri="{D42A27DB-BD31-4B8C-83A1-F6EECF244321}">
                <p14:modId xmlns:p14="http://schemas.microsoft.com/office/powerpoint/2010/main" val="3529744496"/>
              </p:ext>
            </p:extLst>
          </p:nvPr>
        </p:nvGraphicFramePr>
        <p:xfrm>
          <a:off x="369047" y="4500728"/>
          <a:ext cx="11459425" cy="1554480"/>
        </p:xfrm>
        <a:graphic>
          <a:graphicData uri="http://schemas.openxmlformats.org/drawingml/2006/table">
            <a:tbl>
              <a:tblPr firstRow="1" bandRow="1">
                <a:tableStyleId>{2D5ABB26-0587-4C30-8999-92F81FD0307C}</a:tableStyleId>
              </a:tblPr>
              <a:tblGrid>
                <a:gridCol w="1039981">
                  <a:extLst>
                    <a:ext uri="{9D8B030D-6E8A-4147-A177-3AD203B41FA5}">
                      <a16:colId xmlns:a16="http://schemas.microsoft.com/office/drawing/2014/main" val="1612027459"/>
                    </a:ext>
                  </a:extLst>
                </a:gridCol>
                <a:gridCol w="868287">
                  <a:extLst>
                    <a:ext uri="{9D8B030D-6E8A-4147-A177-3AD203B41FA5}">
                      <a16:colId xmlns:a16="http://schemas.microsoft.com/office/drawing/2014/main" val="3915682334"/>
                    </a:ext>
                  </a:extLst>
                </a:gridCol>
                <a:gridCol w="868287">
                  <a:extLst>
                    <a:ext uri="{9D8B030D-6E8A-4147-A177-3AD203B41FA5}">
                      <a16:colId xmlns:a16="http://schemas.microsoft.com/office/drawing/2014/main" val="2791185544"/>
                    </a:ext>
                  </a:extLst>
                </a:gridCol>
                <a:gridCol w="868287">
                  <a:extLst>
                    <a:ext uri="{9D8B030D-6E8A-4147-A177-3AD203B41FA5}">
                      <a16:colId xmlns:a16="http://schemas.microsoft.com/office/drawing/2014/main" val="3131286187"/>
                    </a:ext>
                  </a:extLst>
                </a:gridCol>
                <a:gridCol w="868287">
                  <a:extLst>
                    <a:ext uri="{9D8B030D-6E8A-4147-A177-3AD203B41FA5}">
                      <a16:colId xmlns:a16="http://schemas.microsoft.com/office/drawing/2014/main" val="900826456"/>
                    </a:ext>
                  </a:extLst>
                </a:gridCol>
                <a:gridCol w="868287">
                  <a:extLst>
                    <a:ext uri="{9D8B030D-6E8A-4147-A177-3AD203B41FA5}">
                      <a16:colId xmlns:a16="http://schemas.microsoft.com/office/drawing/2014/main" val="1319001771"/>
                    </a:ext>
                  </a:extLst>
                </a:gridCol>
                <a:gridCol w="868287">
                  <a:extLst>
                    <a:ext uri="{9D8B030D-6E8A-4147-A177-3AD203B41FA5}">
                      <a16:colId xmlns:a16="http://schemas.microsoft.com/office/drawing/2014/main" val="1771202047"/>
                    </a:ext>
                  </a:extLst>
                </a:gridCol>
                <a:gridCol w="868287">
                  <a:extLst>
                    <a:ext uri="{9D8B030D-6E8A-4147-A177-3AD203B41FA5}">
                      <a16:colId xmlns:a16="http://schemas.microsoft.com/office/drawing/2014/main" val="2692381059"/>
                    </a:ext>
                  </a:extLst>
                </a:gridCol>
                <a:gridCol w="868287">
                  <a:extLst>
                    <a:ext uri="{9D8B030D-6E8A-4147-A177-3AD203B41FA5}">
                      <a16:colId xmlns:a16="http://schemas.microsoft.com/office/drawing/2014/main" val="2706287559"/>
                    </a:ext>
                  </a:extLst>
                </a:gridCol>
                <a:gridCol w="868287">
                  <a:extLst>
                    <a:ext uri="{9D8B030D-6E8A-4147-A177-3AD203B41FA5}">
                      <a16:colId xmlns:a16="http://schemas.microsoft.com/office/drawing/2014/main" val="735467276"/>
                    </a:ext>
                  </a:extLst>
                </a:gridCol>
                <a:gridCol w="868287">
                  <a:extLst>
                    <a:ext uri="{9D8B030D-6E8A-4147-A177-3AD203B41FA5}">
                      <a16:colId xmlns:a16="http://schemas.microsoft.com/office/drawing/2014/main" val="7764240"/>
                    </a:ext>
                  </a:extLst>
                </a:gridCol>
                <a:gridCol w="868287">
                  <a:extLst>
                    <a:ext uri="{9D8B030D-6E8A-4147-A177-3AD203B41FA5}">
                      <a16:colId xmlns:a16="http://schemas.microsoft.com/office/drawing/2014/main" val="3204478362"/>
                    </a:ext>
                  </a:extLst>
                </a:gridCol>
                <a:gridCol w="868287">
                  <a:extLst>
                    <a:ext uri="{9D8B030D-6E8A-4147-A177-3AD203B41FA5}">
                      <a16:colId xmlns:a16="http://schemas.microsoft.com/office/drawing/2014/main" val="1983014987"/>
                    </a:ext>
                  </a:extLst>
                </a:gridCol>
              </a:tblGrid>
              <a:tr h="274320">
                <a:tc>
                  <a:txBody>
                    <a:bodyPr/>
                    <a:lstStyle/>
                    <a:p>
                      <a:pPr algn="l"/>
                      <a:endParaRPr lang="en-US" sz="600" b="0" i="0" dirty="0">
                        <a:latin typeface="Open Sans" panose="020B0606030504020204" pitchFamily="34" charset="0"/>
                        <a:ea typeface="Open Sans" panose="020B0606030504020204" pitchFamily="34" charset="0"/>
                        <a:cs typeface="Open Sans" panose="020B0606030504020204" pitchFamily="34" charset="0"/>
                      </a:endParaRPr>
                    </a:p>
                  </a:txBody>
                  <a:tcPr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bg1"/>
                    </a:solidFill>
                  </a:tcPr>
                </a:tc>
                <a:tc>
                  <a:txBody>
                    <a:bodyPr/>
                    <a:lstStyle/>
                    <a:p>
                      <a:pPr algn="ctr"/>
                      <a:r>
                        <a:rPr lang="en-US" sz="900" b="0" i="0" dirty="0">
                          <a:latin typeface="Open Sans" panose="020B0606030504020204" pitchFamily="34" charset="0"/>
                          <a:ea typeface="Open Sans" panose="020B0606030504020204" pitchFamily="34" charset="0"/>
                          <a:cs typeface="Open Sans" panose="020B0606030504020204" pitchFamily="34" charset="0"/>
                        </a:rPr>
                        <a:t>Standing Desks</a:t>
                      </a:r>
                    </a:p>
                  </a:txBody>
                  <a:tcPr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bg1"/>
                    </a:solidFill>
                  </a:tcPr>
                </a:tc>
                <a:tc>
                  <a:txBody>
                    <a:bodyPr/>
                    <a:lstStyle/>
                    <a:p>
                      <a:pPr algn="ctr"/>
                      <a:r>
                        <a:rPr lang="en-US" sz="900" b="0" i="0" dirty="0">
                          <a:latin typeface="Open Sans" panose="020B0606030504020204" pitchFamily="34" charset="0"/>
                          <a:ea typeface="Open Sans" panose="020B0606030504020204" pitchFamily="34" charset="0"/>
                          <a:cs typeface="Open Sans" panose="020B0606030504020204" pitchFamily="34" charset="0"/>
                        </a:rPr>
                        <a:t>Foot </a:t>
                      </a:r>
                      <a:br>
                        <a:rPr lang="en-US" sz="900" b="0" i="0" dirty="0">
                          <a:latin typeface="Open Sans" panose="020B0606030504020204" pitchFamily="34" charset="0"/>
                          <a:ea typeface="Open Sans" panose="020B0606030504020204" pitchFamily="34" charset="0"/>
                          <a:cs typeface="Open Sans" panose="020B0606030504020204" pitchFamily="34" charset="0"/>
                        </a:rPr>
                      </a:br>
                      <a:r>
                        <a:rPr lang="en-US" sz="900" b="0" i="0" dirty="0">
                          <a:latin typeface="Open Sans" panose="020B0606030504020204" pitchFamily="34" charset="0"/>
                          <a:ea typeface="Open Sans" panose="020B0606030504020204" pitchFamily="34" charset="0"/>
                          <a:cs typeface="Open Sans" panose="020B0606030504020204" pitchFamily="34" charset="0"/>
                        </a:rPr>
                        <a:t>Rests</a:t>
                      </a:r>
                    </a:p>
                  </a:txBody>
                  <a:tcPr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bg1"/>
                    </a:solidFill>
                  </a:tcPr>
                </a:tc>
                <a:tc>
                  <a:txBody>
                    <a:bodyPr/>
                    <a:lstStyle/>
                    <a:p>
                      <a:pPr algn="ctr"/>
                      <a:r>
                        <a:rPr lang="en-US" sz="900" b="0" i="0" dirty="0">
                          <a:latin typeface="Open Sans" panose="020B0606030504020204" pitchFamily="34" charset="0"/>
                          <a:ea typeface="Open Sans" panose="020B0606030504020204" pitchFamily="34" charset="0"/>
                          <a:cs typeface="Open Sans" panose="020B0606030504020204" pitchFamily="34" charset="0"/>
                        </a:rPr>
                        <a:t>Back </a:t>
                      </a:r>
                      <a:br>
                        <a:rPr lang="en-US" sz="900" b="0" i="0" dirty="0">
                          <a:latin typeface="Open Sans" panose="020B0606030504020204" pitchFamily="34" charset="0"/>
                          <a:ea typeface="Open Sans" panose="020B0606030504020204" pitchFamily="34" charset="0"/>
                          <a:cs typeface="Open Sans" panose="020B0606030504020204" pitchFamily="34" charset="0"/>
                        </a:rPr>
                      </a:br>
                      <a:r>
                        <a:rPr lang="en-US" sz="900" b="0" i="0" dirty="0">
                          <a:latin typeface="Open Sans" panose="020B0606030504020204" pitchFamily="34" charset="0"/>
                          <a:ea typeface="Open Sans" panose="020B0606030504020204" pitchFamily="34" charset="0"/>
                          <a:cs typeface="Open Sans" panose="020B0606030504020204" pitchFamily="34" charset="0"/>
                        </a:rPr>
                        <a:t>Rests</a:t>
                      </a:r>
                    </a:p>
                  </a:txBody>
                  <a:tcPr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bg1"/>
                    </a:solidFill>
                  </a:tcPr>
                </a:tc>
                <a:tc>
                  <a:txBody>
                    <a:bodyPr/>
                    <a:lstStyle/>
                    <a:p>
                      <a:pPr algn="ctr"/>
                      <a:r>
                        <a:rPr lang="en-US" sz="900" b="0" i="0" dirty="0">
                          <a:latin typeface="Open Sans" panose="020B0606030504020204" pitchFamily="34" charset="0"/>
                          <a:ea typeface="Open Sans" panose="020B0606030504020204" pitchFamily="34" charset="0"/>
                          <a:cs typeface="Open Sans" panose="020B0606030504020204" pitchFamily="34" charset="0"/>
                        </a:rPr>
                        <a:t>Seat Cushions</a:t>
                      </a:r>
                    </a:p>
                  </a:txBody>
                  <a:tcPr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bg1"/>
                    </a:solidFill>
                  </a:tcPr>
                </a:tc>
                <a:tc>
                  <a:txBody>
                    <a:bodyPr/>
                    <a:lstStyle/>
                    <a:p>
                      <a:pPr algn="ctr"/>
                      <a:r>
                        <a:rPr lang="en-US" sz="900" b="0" i="0" dirty="0">
                          <a:latin typeface="Open Sans" panose="020B0606030504020204" pitchFamily="34" charset="0"/>
                          <a:ea typeface="Open Sans" panose="020B0606030504020204" pitchFamily="34" charset="0"/>
                          <a:cs typeface="Open Sans" panose="020B0606030504020204" pitchFamily="34" charset="0"/>
                        </a:rPr>
                        <a:t>Laptop Risers</a:t>
                      </a:r>
                    </a:p>
                  </a:txBody>
                  <a:tcPr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bg1"/>
                    </a:solidFill>
                  </a:tcPr>
                </a:tc>
                <a:tc>
                  <a:txBody>
                    <a:bodyPr/>
                    <a:lstStyle/>
                    <a:p>
                      <a:pPr algn="ctr"/>
                      <a:r>
                        <a:rPr lang="en-US" sz="900" b="0" i="0" dirty="0">
                          <a:latin typeface="Open Sans" panose="020B0606030504020204" pitchFamily="34" charset="0"/>
                          <a:ea typeface="Open Sans" panose="020B0606030504020204" pitchFamily="34" charset="0"/>
                          <a:cs typeface="Open Sans" panose="020B0606030504020204" pitchFamily="34" charset="0"/>
                        </a:rPr>
                        <a:t>Monitor Stands</a:t>
                      </a:r>
                    </a:p>
                  </a:txBody>
                  <a:tcPr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bg1"/>
                    </a:solidFill>
                  </a:tcPr>
                </a:tc>
                <a:tc>
                  <a:txBody>
                    <a:bodyPr/>
                    <a:lstStyle/>
                    <a:p>
                      <a:pPr algn="ctr"/>
                      <a:r>
                        <a:rPr lang="en-US" sz="900" b="0" i="0" dirty="0">
                          <a:latin typeface="Open Sans" panose="020B0606030504020204" pitchFamily="34" charset="0"/>
                          <a:ea typeface="Open Sans" panose="020B0606030504020204" pitchFamily="34" charset="0"/>
                          <a:cs typeface="Open Sans" panose="020B0606030504020204" pitchFamily="34" charset="0"/>
                        </a:rPr>
                        <a:t>Monitor Arms</a:t>
                      </a:r>
                    </a:p>
                  </a:txBody>
                  <a:tcPr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bg1"/>
                    </a:solidFill>
                  </a:tcPr>
                </a:tc>
                <a:tc>
                  <a:txBody>
                    <a:bodyPr/>
                    <a:lstStyle/>
                    <a:p>
                      <a:pPr algn="ctr"/>
                      <a:r>
                        <a:rPr lang="en-US" sz="900" b="0" i="0" dirty="0">
                          <a:latin typeface="Open Sans" panose="020B0606030504020204" pitchFamily="34" charset="0"/>
                          <a:ea typeface="Open Sans" panose="020B0606030504020204" pitchFamily="34" charset="0"/>
                          <a:cs typeface="Open Sans" panose="020B0606030504020204" pitchFamily="34" charset="0"/>
                        </a:rPr>
                        <a:t>Mouse Pads Wrist Rests</a:t>
                      </a:r>
                    </a:p>
                  </a:txBody>
                  <a:tcPr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bg1"/>
                    </a:solidFill>
                  </a:tcPr>
                </a:tc>
                <a:tc>
                  <a:txBody>
                    <a:bodyPr/>
                    <a:lstStyle/>
                    <a:p>
                      <a:pPr algn="ctr"/>
                      <a:r>
                        <a:rPr lang="en-US" sz="900" b="0" i="0" dirty="0">
                          <a:latin typeface="Open Sans" panose="020B0606030504020204" pitchFamily="34" charset="0"/>
                          <a:ea typeface="Open Sans" panose="020B0606030504020204" pitchFamily="34" charset="0"/>
                          <a:cs typeface="Open Sans" panose="020B0606030504020204" pitchFamily="34" charset="0"/>
                        </a:rPr>
                        <a:t>Copyholders</a:t>
                      </a:r>
                    </a:p>
                  </a:txBody>
                  <a:tcPr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bg1"/>
                    </a:solidFill>
                  </a:tcPr>
                </a:tc>
                <a:tc>
                  <a:txBody>
                    <a:bodyPr/>
                    <a:lstStyle/>
                    <a:p>
                      <a:pPr algn="ctr"/>
                      <a:r>
                        <a:rPr lang="en-US" sz="900" b="0" i="0" dirty="0">
                          <a:latin typeface="Open Sans" panose="020B0606030504020204" pitchFamily="34" charset="0"/>
                          <a:ea typeface="Open Sans" panose="020B0606030504020204" pitchFamily="34" charset="0"/>
                          <a:cs typeface="Open Sans" panose="020B0606030504020204" pitchFamily="34" charset="0"/>
                        </a:rPr>
                        <a:t>Input Devices</a:t>
                      </a:r>
                    </a:p>
                  </a:txBody>
                  <a:tcPr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bg1"/>
                    </a:solidFill>
                  </a:tcPr>
                </a:tc>
                <a:tc>
                  <a:txBody>
                    <a:bodyPr/>
                    <a:lstStyle/>
                    <a:p>
                      <a:pPr algn="ctr"/>
                      <a:r>
                        <a:rPr lang="en-US" sz="900" b="0" i="0" dirty="0">
                          <a:latin typeface="Open Sans" panose="020B0606030504020204" pitchFamily="34" charset="0"/>
                          <a:ea typeface="Open Sans" panose="020B0606030504020204" pitchFamily="34" charset="0"/>
                          <a:cs typeface="Open Sans" panose="020B0606030504020204" pitchFamily="34" charset="0"/>
                        </a:rPr>
                        <a:t>Laptop Cases</a:t>
                      </a:r>
                    </a:p>
                  </a:txBody>
                  <a:tcPr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bg1"/>
                    </a:solidFill>
                  </a:tcPr>
                </a:tc>
                <a:tc>
                  <a:txBody>
                    <a:bodyPr/>
                    <a:lstStyle/>
                    <a:p>
                      <a:pPr algn="ctr"/>
                      <a:r>
                        <a:rPr lang="en-US" sz="900" b="0" i="0" dirty="0">
                          <a:latin typeface="Open Sans" panose="020B0606030504020204" pitchFamily="34" charset="0"/>
                          <a:ea typeface="Open Sans" panose="020B0606030504020204" pitchFamily="34" charset="0"/>
                          <a:cs typeface="Open Sans" panose="020B0606030504020204" pitchFamily="34" charset="0"/>
                        </a:rPr>
                        <a:t>Hygiene/ Sanitation</a:t>
                      </a:r>
                    </a:p>
                  </a:txBody>
                  <a:tcPr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700647317"/>
                  </a:ext>
                </a:extLst>
              </a:tr>
              <a:tr h="396240">
                <a:tc>
                  <a:txBody>
                    <a:body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Upper Body</a:t>
                      </a:r>
                    </a:p>
                  </a:txBody>
                  <a:tcPr anchor="ctr">
                    <a:lnL w="190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1" i="0" dirty="0">
                          <a:latin typeface="Open Sans" panose="020B0606030504020204" pitchFamily="34" charset="0"/>
                          <a:ea typeface="Open Sans" panose="020B0606030504020204" pitchFamily="34" charset="0"/>
                          <a:cs typeface="Open Sans" panose="020B0606030504020204" pitchFamily="34" charset="0"/>
                        </a:rPr>
                        <a:t>•</a:t>
                      </a:r>
                    </a:p>
                  </a:txBody>
                  <a:tcPr anchor="ctr">
                    <a:lnL w="63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1800" b="1" i="0" dirty="0">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1800" b="1" i="0" dirty="0">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1800" b="1" i="0" dirty="0">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800" b="1" i="0" dirty="0">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800" b="1" i="0" dirty="0">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800" b="1" i="0" dirty="0">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800" b="1" i="0" dirty="0">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800" b="1" i="0" dirty="0">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800" b="1" i="0" dirty="0">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1800" b="1" i="0" dirty="0">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1800" b="1" i="0" dirty="0">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680674259"/>
                  </a:ext>
                </a:extLst>
              </a:tr>
              <a:tr h="396240">
                <a:tc>
                  <a:txBody>
                    <a:body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Lower Body</a:t>
                      </a:r>
                    </a:p>
                  </a:txBody>
                  <a:tcPr anchor="ctr">
                    <a:lnL w="190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rgbClr val="003D5B"/>
                      </a:solid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1" i="0" dirty="0">
                          <a:latin typeface="Open Sans" panose="020B0606030504020204" pitchFamily="34" charset="0"/>
                          <a:ea typeface="Open Sans" panose="020B0606030504020204" pitchFamily="34" charset="0"/>
                          <a:cs typeface="Open Sans" panose="020B0606030504020204" pitchFamily="34" charset="0"/>
                        </a:rPr>
                        <a:t>•</a:t>
                      </a:r>
                    </a:p>
                  </a:txBody>
                  <a:tcPr anchor="ctr">
                    <a:lnL w="63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rgbClr val="003D5B"/>
                      </a:solid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800" b="1" i="0" dirty="0">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rgbClr val="003D5B"/>
                      </a:solid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800" b="1" i="0" dirty="0">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rgbClr val="003D5B"/>
                      </a:solid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800" b="1" i="0" dirty="0">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rgbClr val="003D5B"/>
                      </a:solid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1800" b="1" i="0" dirty="0">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rgbClr val="003D5B"/>
                      </a:solid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1800" b="1" i="0" dirty="0">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rgbClr val="003D5B"/>
                      </a:solid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1800" b="1" i="0" dirty="0">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rgbClr val="003D5B"/>
                      </a:solid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1800" b="1" i="0" dirty="0">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rgbClr val="003D5B"/>
                      </a:solid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1800" b="1" i="0" dirty="0">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rgbClr val="003D5B"/>
                      </a:solid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1800" b="1" i="0" dirty="0">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rgbClr val="003D5B"/>
                      </a:solid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1800" b="1" i="0" dirty="0">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rgbClr val="003D5B"/>
                      </a:solid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1800" b="1" i="0" dirty="0">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3D5B"/>
                      </a:solidFill>
                      <a:prstDash val="solid"/>
                      <a:round/>
                      <a:headEnd type="none" w="med" len="med"/>
                      <a:tailEnd type="none" w="med" len="med"/>
                    </a:lnT>
                    <a:lnB w="3175" cap="flat" cmpd="sng" algn="ctr">
                      <a:solidFill>
                        <a:srgbClr val="003D5B"/>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862624990"/>
                  </a:ext>
                </a:extLst>
              </a:tr>
              <a:tr h="396240">
                <a:tc>
                  <a:txBody>
                    <a:body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Whole Body</a:t>
                      </a:r>
                    </a:p>
                  </a:txBody>
                  <a:tcPr anchor="ctr">
                    <a:lnL w="190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rgbClr val="003D5B"/>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en-US" sz="1800" b="1" i="0" dirty="0">
                          <a:latin typeface="Open Sans" panose="020B0606030504020204" pitchFamily="34" charset="0"/>
                          <a:ea typeface="Open Sans" panose="020B0606030504020204" pitchFamily="34" charset="0"/>
                          <a:cs typeface="Open Sans" panose="020B0606030504020204" pitchFamily="34" charset="0"/>
                        </a:rPr>
                        <a:t>•</a:t>
                      </a:r>
                    </a:p>
                  </a:txBody>
                  <a:tcPr anchor="ctr">
                    <a:lnL w="63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rgbClr val="003D5B"/>
                      </a:solidFill>
                      <a:prstDash val="solid"/>
                      <a:round/>
                      <a:headEnd type="none" w="med" len="med"/>
                      <a:tailEnd type="none" w="med" len="med"/>
                    </a:lnT>
                    <a:lnB>
                      <a:noFill/>
                    </a:lnB>
                    <a:lnTlToBr w="12700" cmpd="sng">
                      <a:noFill/>
                      <a:prstDash val="solid"/>
                    </a:lnTlToBr>
                    <a:lnBlToTr w="12700" cmpd="sng">
                      <a:noFill/>
                      <a:prstDash val="solid"/>
                    </a:lnBlToTr>
                    <a:solidFill>
                      <a:schemeClr val="accent4"/>
                    </a:solidFill>
                  </a:tcPr>
                </a:tc>
                <a:tc>
                  <a:txBody>
                    <a:bodyPr/>
                    <a:lstStyle/>
                    <a:p>
                      <a:pPr algn="ctr"/>
                      <a:r>
                        <a:rPr lang="en-US" sz="1800" b="1" i="0" dirty="0">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rgbClr val="003D5B"/>
                      </a:solidFill>
                      <a:prstDash val="solid"/>
                      <a:round/>
                      <a:headEnd type="none" w="med" len="med"/>
                      <a:tailEnd type="none" w="med" len="med"/>
                    </a:lnT>
                    <a:lnB>
                      <a:noFill/>
                    </a:lnB>
                    <a:lnTlToBr w="12700" cmpd="sng">
                      <a:noFill/>
                      <a:prstDash val="solid"/>
                    </a:lnTlToBr>
                    <a:lnBlToTr w="12700" cmpd="sng">
                      <a:noFill/>
                      <a:prstDash val="solid"/>
                    </a:lnBlToTr>
                    <a:solidFill>
                      <a:schemeClr val="accent4"/>
                    </a:solidFill>
                  </a:tcPr>
                </a:tc>
                <a:tc>
                  <a:txBody>
                    <a:bodyPr/>
                    <a:lstStyle/>
                    <a:p>
                      <a:pPr algn="ctr"/>
                      <a:endParaRPr lang="en-US" sz="1800" b="1" i="0" dirty="0">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rgbClr val="003D5B"/>
                      </a:solidFill>
                      <a:prstDash val="solid"/>
                      <a:round/>
                      <a:headEnd type="none" w="med" len="med"/>
                      <a:tailEnd type="none" w="med" len="med"/>
                    </a:lnT>
                    <a:lnB>
                      <a:noFill/>
                    </a:lnB>
                    <a:lnTlToBr w="12700" cmpd="sng">
                      <a:noFill/>
                      <a:prstDash val="solid"/>
                    </a:lnTlToBr>
                    <a:lnBlToTr w="12700" cmpd="sng">
                      <a:noFill/>
                      <a:prstDash val="solid"/>
                    </a:lnBlToTr>
                    <a:solidFill>
                      <a:schemeClr val="accent4"/>
                    </a:solidFill>
                  </a:tcPr>
                </a:tc>
                <a:tc>
                  <a:txBody>
                    <a:bodyPr/>
                    <a:lstStyle/>
                    <a:p>
                      <a:pPr algn="ctr"/>
                      <a:endParaRPr lang="en-US" sz="1800" b="1" i="0" dirty="0">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rgbClr val="003D5B"/>
                      </a:solidFill>
                      <a:prstDash val="solid"/>
                      <a:round/>
                      <a:headEnd type="none" w="med" len="med"/>
                      <a:tailEnd type="none" w="med" len="med"/>
                    </a:lnT>
                    <a:lnB>
                      <a:noFill/>
                    </a:lnB>
                    <a:lnTlToBr w="12700" cmpd="sng">
                      <a:noFill/>
                      <a:prstDash val="solid"/>
                    </a:lnTlToBr>
                    <a:lnBlToTr w="12700" cmpd="sng">
                      <a:noFill/>
                      <a:prstDash val="solid"/>
                    </a:lnBlToTr>
                    <a:solidFill>
                      <a:schemeClr val="accent4"/>
                    </a:solidFill>
                  </a:tcPr>
                </a:tc>
                <a:tc>
                  <a:txBody>
                    <a:bodyPr/>
                    <a:lstStyle/>
                    <a:p>
                      <a:pPr algn="ctr"/>
                      <a:endParaRPr lang="en-US" sz="1800" b="1" i="0" dirty="0">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rgbClr val="003D5B"/>
                      </a:solidFill>
                      <a:prstDash val="solid"/>
                      <a:round/>
                      <a:headEnd type="none" w="med" len="med"/>
                      <a:tailEnd type="none" w="med" len="med"/>
                    </a:lnT>
                    <a:lnB>
                      <a:noFill/>
                    </a:lnB>
                    <a:lnTlToBr w="12700" cmpd="sng">
                      <a:noFill/>
                      <a:prstDash val="solid"/>
                    </a:lnTlToBr>
                    <a:lnBlToTr w="12700" cmpd="sng">
                      <a:noFill/>
                      <a:prstDash val="solid"/>
                    </a:lnBlToTr>
                    <a:solidFill>
                      <a:schemeClr val="accent4"/>
                    </a:solidFill>
                  </a:tcPr>
                </a:tc>
                <a:tc>
                  <a:txBody>
                    <a:bodyPr/>
                    <a:lstStyle/>
                    <a:p>
                      <a:pPr algn="ctr"/>
                      <a:r>
                        <a:rPr lang="en-US" sz="1800" b="1" i="0" dirty="0">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rgbClr val="003D5B"/>
                      </a:solidFill>
                      <a:prstDash val="solid"/>
                      <a:round/>
                      <a:headEnd type="none" w="med" len="med"/>
                      <a:tailEnd type="none" w="med" len="med"/>
                    </a:lnT>
                    <a:lnB>
                      <a:noFill/>
                    </a:lnB>
                    <a:lnTlToBr w="12700" cmpd="sng">
                      <a:noFill/>
                      <a:prstDash val="solid"/>
                    </a:lnTlToBr>
                    <a:lnBlToTr w="12700" cmpd="sng">
                      <a:noFill/>
                      <a:prstDash val="solid"/>
                    </a:lnBlToTr>
                    <a:solidFill>
                      <a:schemeClr val="accent4"/>
                    </a:solidFill>
                  </a:tcPr>
                </a:tc>
                <a:tc>
                  <a:txBody>
                    <a:bodyPr/>
                    <a:lstStyle/>
                    <a:p>
                      <a:pPr algn="ctr"/>
                      <a:r>
                        <a:rPr lang="en-US" sz="1800" b="1" i="0" dirty="0">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rgbClr val="003D5B"/>
                      </a:solidFill>
                      <a:prstDash val="solid"/>
                      <a:round/>
                      <a:headEnd type="none" w="med" len="med"/>
                      <a:tailEnd type="none" w="med" len="med"/>
                    </a:lnT>
                    <a:lnB>
                      <a:noFill/>
                    </a:lnB>
                    <a:lnTlToBr w="12700" cmpd="sng">
                      <a:noFill/>
                      <a:prstDash val="solid"/>
                    </a:lnTlToBr>
                    <a:lnBlToTr w="12700" cmpd="sng">
                      <a:noFill/>
                      <a:prstDash val="solid"/>
                    </a:lnBlToTr>
                    <a:solidFill>
                      <a:schemeClr val="accent4"/>
                    </a:solidFill>
                  </a:tcPr>
                </a:tc>
                <a:tc>
                  <a:txBody>
                    <a:bodyPr/>
                    <a:lstStyle/>
                    <a:p>
                      <a:pPr algn="ctr"/>
                      <a:endParaRPr lang="en-US" sz="1800" b="1" i="0" dirty="0">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rgbClr val="003D5B"/>
                      </a:solidFill>
                      <a:prstDash val="solid"/>
                      <a:round/>
                      <a:headEnd type="none" w="med" len="med"/>
                      <a:tailEnd type="none" w="med" len="med"/>
                    </a:lnT>
                    <a:lnB>
                      <a:noFill/>
                    </a:lnB>
                    <a:lnTlToBr w="12700" cmpd="sng">
                      <a:noFill/>
                      <a:prstDash val="solid"/>
                    </a:lnTlToBr>
                    <a:lnBlToTr w="12700" cmpd="sng">
                      <a:noFill/>
                      <a:prstDash val="solid"/>
                    </a:lnBlToTr>
                    <a:solidFill>
                      <a:schemeClr val="accent4"/>
                    </a:solidFill>
                  </a:tcPr>
                </a:tc>
                <a:tc>
                  <a:txBody>
                    <a:bodyPr/>
                    <a:lstStyle/>
                    <a:p>
                      <a:pPr algn="ctr"/>
                      <a:endParaRPr lang="en-US" sz="1800" b="1" i="0" dirty="0">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rgbClr val="003D5B"/>
                      </a:solidFill>
                      <a:prstDash val="solid"/>
                      <a:round/>
                      <a:headEnd type="none" w="med" len="med"/>
                      <a:tailEnd type="none" w="med" len="med"/>
                    </a:lnT>
                    <a:lnB>
                      <a:noFill/>
                    </a:lnB>
                    <a:lnTlToBr w="12700" cmpd="sng">
                      <a:noFill/>
                      <a:prstDash val="solid"/>
                    </a:lnTlToBr>
                    <a:lnBlToTr w="12700" cmpd="sng">
                      <a:noFill/>
                      <a:prstDash val="solid"/>
                    </a:lnBlToTr>
                    <a:solidFill>
                      <a:schemeClr val="accent4"/>
                    </a:solidFill>
                  </a:tcPr>
                </a:tc>
                <a:tc>
                  <a:txBody>
                    <a:bodyPr/>
                    <a:lstStyle/>
                    <a:p>
                      <a:pPr algn="ctr"/>
                      <a:endParaRPr lang="en-US" sz="1800" b="1" i="0" dirty="0">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rgbClr val="003D5B"/>
                      </a:solidFill>
                      <a:prstDash val="solid"/>
                      <a:round/>
                      <a:headEnd type="none" w="med" len="med"/>
                      <a:tailEnd type="none" w="med" len="med"/>
                    </a:lnT>
                    <a:lnB>
                      <a:noFill/>
                    </a:lnB>
                    <a:lnTlToBr w="12700" cmpd="sng">
                      <a:noFill/>
                      <a:prstDash val="solid"/>
                    </a:lnTlToBr>
                    <a:lnBlToTr w="12700" cmpd="sng">
                      <a:noFill/>
                      <a:prstDash val="solid"/>
                    </a:lnBlToTr>
                    <a:solidFill>
                      <a:schemeClr val="accent4"/>
                    </a:solidFill>
                  </a:tcPr>
                </a:tc>
                <a:tc>
                  <a:txBody>
                    <a:bodyPr/>
                    <a:lstStyle/>
                    <a:p>
                      <a:pPr algn="ctr"/>
                      <a:r>
                        <a:rPr lang="en-US" sz="1800" b="1" i="0" dirty="0">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rgbClr val="003D5B"/>
                      </a:solidFill>
                      <a:prstDash val="solid"/>
                      <a:round/>
                      <a:headEnd type="none" w="med" len="med"/>
                      <a:tailEnd type="none" w="med" len="med"/>
                    </a:lnT>
                    <a:lnB>
                      <a:noFill/>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latin typeface="Open Sans" panose="020B0606030504020204" pitchFamily="34" charset="0"/>
                          <a:ea typeface="Open Sans" panose="020B0606030504020204" pitchFamily="34" charset="0"/>
                          <a:cs typeface="Open Sans" panose="020B0606030504020204" pitchFamily="34" charset="0"/>
                        </a:rPr>
                        <a:t>•</a:t>
                      </a:r>
                    </a:p>
                  </a:txBody>
                  <a:tcPr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rgbClr val="003D5B"/>
                      </a:solidFill>
                      <a:prstDash val="solid"/>
                      <a:round/>
                      <a:headEnd type="none" w="med" len="med"/>
                      <a:tailEnd type="none" w="med" len="med"/>
                    </a:lnT>
                    <a:lnB>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857633634"/>
                  </a:ext>
                </a:extLst>
              </a:tr>
            </a:tbl>
          </a:graphicData>
        </a:graphic>
      </p:graphicFrame>
      <p:pic>
        <p:nvPicPr>
          <p:cNvPr id="9" name="Picture 8">
            <a:extLst>
              <a:ext uri="{FF2B5EF4-FFF2-40B4-BE49-F238E27FC236}">
                <a16:creationId xmlns:a16="http://schemas.microsoft.com/office/drawing/2014/main" id="{F2D55AB2-57F7-3A4A-BB0A-694961F55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1549" y="4022144"/>
            <a:ext cx="566876" cy="395215"/>
          </a:xfrm>
          <a:prstGeom prst="rect">
            <a:avLst/>
          </a:prstGeom>
        </p:spPr>
      </p:pic>
      <p:pic>
        <p:nvPicPr>
          <p:cNvPr id="10" name="Picture 9">
            <a:extLst>
              <a:ext uri="{FF2B5EF4-FFF2-40B4-BE49-F238E27FC236}">
                <a16:creationId xmlns:a16="http://schemas.microsoft.com/office/drawing/2014/main" id="{53B2E8B9-9509-5B42-A3DF-1022916DC8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62400" y="4035103"/>
            <a:ext cx="608156" cy="356342"/>
          </a:xfrm>
          <a:prstGeom prst="rect">
            <a:avLst/>
          </a:prstGeom>
        </p:spPr>
      </p:pic>
      <p:pic>
        <p:nvPicPr>
          <p:cNvPr id="12" name="Picture 11">
            <a:extLst>
              <a:ext uri="{FF2B5EF4-FFF2-40B4-BE49-F238E27FC236}">
                <a16:creationId xmlns:a16="http://schemas.microsoft.com/office/drawing/2014/main" id="{A0CDFE99-488D-4546-92CE-2C4A45ACB9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31872" y="3839131"/>
            <a:ext cx="421131" cy="643018"/>
          </a:xfrm>
          <a:prstGeom prst="rect">
            <a:avLst/>
          </a:prstGeom>
        </p:spPr>
      </p:pic>
      <p:pic>
        <p:nvPicPr>
          <p:cNvPr id="14" name="Picture 13">
            <a:extLst>
              <a:ext uri="{FF2B5EF4-FFF2-40B4-BE49-F238E27FC236}">
                <a16:creationId xmlns:a16="http://schemas.microsoft.com/office/drawing/2014/main" id="{D7965086-83CA-2047-B453-8EECFFF32A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45578" y="3816710"/>
            <a:ext cx="421131" cy="671917"/>
          </a:xfrm>
          <a:prstGeom prst="rect">
            <a:avLst/>
          </a:prstGeom>
        </p:spPr>
      </p:pic>
      <p:pic>
        <p:nvPicPr>
          <p:cNvPr id="16" name="Picture 15">
            <a:extLst>
              <a:ext uri="{FF2B5EF4-FFF2-40B4-BE49-F238E27FC236}">
                <a16:creationId xmlns:a16="http://schemas.microsoft.com/office/drawing/2014/main" id="{3E3555DF-6FF2-6C47-9058-32E81328F7C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12725" y="3939327"/>
            <a:ext cx="550710" cy="434574"/>
          </a:xfrm>
          <a:prstGeom prst="rect">
            <a:avLst/>
          </a:prstGeom>
        </p:spPr>
      </p:pic>
      <p:pic>
        <p:nvPicPr>
          <p:cNvPr id="18" name="Picture 17">
            <a:extLst>
              <a:ext uri="{FF2B5EF4-FFF2-40B4-BE49-F238E27FC236}">
                <a16:creationId xmlns:a16="http://schemas.microsoft.com/office/drawing/2014/main" id="{4EA519BC-07D0-1445-8740-5563739D7D2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86536" y="4061502"/>
            <a:ext cx="680289" cy="250106"/>
          </a:xfrm>
          <a:prstGeom prst="rect">
            <a:avLst/>
          </a:prstGeom>
        </p:spPr>
      </p:pic>
      <p:pic>
        <p:nvPicPr>
          <p:cNvPr id="20" name="Picture 19">
            <a:extLst>
              <a:ext uri="{FF2B5EF4-FFF2-40B4-BE49-F238E27FC236}">
                <a16:creationId xmlns:a16="http://schemas.microsoft.com/office/drawing/2014/main" id="{0786A068-FF28-AB4A-B210-890D7E83203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82005" y="3816710"/>
            <a:ext cx="405354" cy="576030"/>
          </a:xfrm>
          <a:prstGeom prst="rect">
            <a:avLst/>
          </a:prstGeom>
        </p:spPr>
      </p:pic>
      <p:pic>
        <p:nvPicPr>
          <p:cNvPr id="22" name="Picture 21">
            <a:extLst>
              <a:ext uri="{FF2B5EF4-FFF2-40B4-BE49-F238E27FC236}">
                <a16:creationId xmlns:a16="http://schemas.microsoft.com/office/drawing/2014/main" id="{0E0BB818-BCAC-5A48-AEF9-D1CCD444CF9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600698" y="3968977"/>
            <a:ext cx="540751" cy="367380"/>
          </a:xfrm>
          <a:prstGeom prst="rect">
            <a:avLst/>
          </a:prstGeom>
        </p:spPr>
      </p:pic>
      <p:pic>
        <p:nvPicPr>
          <p:cNvPr id="24" name="Picture 23">
            <a:extLst>
              <a:ext uri="{FF2B5EF4-FFF2-40B4-BE49-F238E27FC236}">
                <a16:creationId xmlns:a16="http://schemas.microsoft.com/office/drawing/2014/main" id="{DEED198B-ADDC-A643-85A2-98A35C608D1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619414" y="3876169"/>
            <a:ext cx="342224" cy="541190"/>
          </a:xfrm>
          <a:prstGeom prst="rect">
            <a:avLst/>
          </a:prstGeom>
        </p:spPr>
      </p:pic>
      <p:pic>
        <p:nvPicPr>
          <p:cNvPr id="32" name="Picture 31">
            <a:extLst>
              <a:ext uri="{FF2B5EF4-FFF2-40B4-BE49-F238E27FC236}">
                <a16:creationId xmlns:a16="http://schemas.microsoft.com/office/drawing/2014/main" id="{2736280E-BD5A-5349-9B23-E872C312C10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284157" y="3886468"/>
            <a:ext cx="416594" cy="554148"/>
          </a:xfrm>
          <a:prstGeom prst="rect">
            <a:avLst/>
          </a:prstGeom>
        </p:spPr>
      </p:pic>
      <p:pic>
        <p:nvPicPr>
          <p:cNvPr id="7" name="Picture 6">
            <a:extLst>
              <a:ext uri="{FF2B5EF4-FFF2-40B4-BE49-F238E27FC236}">
                <a16:creationId xmlns:a16="http://schemas.microsoft.com/office/drawing/2014/main" id="{967DB94F-314A-1C4A-A7A1-FEC30180133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115931" y="3894593"/>
            <a:ext cx="564567" cy="564567"/>
          </a:xfrm>
          <a:prstGeom prst="rect">
            <a:avLst/>
          </a:prstGeom>
        </p:spPr>
      </p:pic>
      <p:pic>
        <p:nvPicPr>
          <p:cNvPr id="6" name="Picture 5">
            <a:extLst>
              <a:ext uri="{FF2B5EF4-FFF2-40B4-BE49-F238E27FC236}">
                <a16:creationId xmlns:a16="http://schemas.microsoft.com/office/drawing/2014/main" id="{0A789FB4-6BF5-2241-8233-815E2D13968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166612" y="3885738"/>
            <a:ext cx="933774" cy="622516"/>
          </a:xfrm>
          <a:prstGeom prst="rect">
            <a:avLst/>
          </a:prstGeom>
        </p:spPr>
      </p:pic>
      <p:sp>
        <p:nvSpPr>
          <p:cNvPr id="29" name="TextBox 28">
            <a:extLst>
              <a:ext uri="{FF2B5EF4-FFF2-40B4-BE49-F238E27FC236}">
                <a16:creationId xmlns:a16="http://schemas.microsoft.com/office/drawing/2014/main" id="{041E05B8-2C62-EB4E-9C17-267EE6E04C88}"/>
              </a:ext>
            </a:extLst>
          </p:cNvPr>
          <p:cNvSpPr txBox="1"/>
          <p:nvPr/>
        </p:nvSpPr>
        <p:spPr>
          <a:xfrm>
            <a:off x="838200" y="1132884"/>
            <a:ext cx="7781214" cy="2236510"/>
          </a:xfrm>
          <a:prstGeom prst="rect">
            <a:avLst/>
          </a:prstGeom>
          <a:noFill/>
        </p:spPr>
        <p:txBody>
          <a:bodyPr wrap="square" rtlCol="0">
            <a:spAutoFit/>
          </a:bodyPr>
          <a:lstStyle/>
          <a:p>
            <a:pPr>
              <a:spcAft>
                <a:spcPts val="799"/>
              </a:spcAft>
            </a:pPr>
            <a:r>
              <a:rPr lang="en-US" dirty="0">
                <a:latin typeface="Open Sans" panose="020B0606030504020204" pitchFamily="34" charset="0"/>
                <a:ea typeface="Open Sans" panose="020B0606030504020204" pitchFamily="34" charset="0"/>
                <a:cs typeface="Open Sans" panose="020B0606030504020204" pitchFamily="34" charset="0"/>
              </a:rPr>
              <a:t>Whether employees are working from home, the office, or somewhere in between, the requirements of a mobile or hybrid workforce present unique challenges.</a:t>
            </a:r>
          </a:p>
          <a:p>
            <a:pPr>
              <a:spcAft>
                <a:spcPts val="799"/>
              </a:spcAft>
            </a:pPr>
            <a:r>
              <a:rPr lang="en-US" dirty="0">
                <a:latin typeface="Open Sans" panose="020B0606030504020204" pitchFamily="34" charset="0"/>
                <a:ea typeface="Open Sans" panose="020B0606030504020204" pitchFamily="34" charset="0"/>
                <a:cs typeface="Open Sans" panose="020B0606030504020204" pitchFamily="34" charset="0"/>
              </a:rPr>
              <a:t>Kensington crafts professional grade solutions to ensure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businesses and their employees are outfitted for comfort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and success, no matter the environment.</a:t>
            </a:r>
          </a:p>
          <a:p>
            <a:pPr>
              <a:spcAft>
                <a:spcPts val="799"/>
              </a:spcAft>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2478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51C100-842B-E346-9605-09E4555580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121736"/>
            <a:ext cx="12192000" cy="3231614"/>
          </a:xfrm>
          <a:prstGeom prst="rect">
            <a:avLst/>
          </a:prstGeom>
        </p:spPr>
      </p:pic>
      <p:sp>
        <p:nvSpPr>
          <p:cNvPr id="2" name="Title 1">
            <a:extLst>
              <a:ext uri="{FF2B5EF4-FFF2-40B4-BE49-F238E27FC236}">
                <a16:creationId xmlns:a16="http://schemas.microsoft.com/office/drawing/2014/main" id="{B1187B47-6ACB-504F-AAD7-F7E5BE412F10}"/>
              </a:ext>
            </a:extLst>
          </p:cNvPr>
          <p:cNvSpPr>
            <a:spLocks noGrp="1"/>
          </p:cNvSpPr>
          <p:nvPr>
            <p:ph type="title"/>
          </p:nvPr>
        </p:nvSpPr>
        <p:spPr/>
        <p:txBody>
          <a:bodyPr/>
          <a:lstStyle/>
          <a:p>
            <a:r>
              <a:rPr lang="en-US" dirty="0"/>
              <a:t>Who We Serve</a:t>
            </a:r>
          </a:p>
        </p:txBody>
      </p:sp>
      <p:sp>
        <p:nvSpPr>
          <p:cNvPr id="25" name="TextBox 24">
            <a:extLst>
              <a:ext uri="{FF2B5EF4-FFF2-40B4-BE49-F238E27FC236}">
                <a16:creationId xmlns:a16="http://schemas.microsoft.com/office/drawing/2014/main" id="{E94B8BB8-F755-7F4B-A272-A5DF730F9970}"/>
              </a:ext>
            </a:extLst>
          </p:cNvPr>
          <p:cNvSpPr txBox="1"/>
          <p:nvPr/>
        </p:nvSpPr>
        <p:spPr>
          <a:xfrm>
            <a:off x="425004" y="5467987"/>
            <a:ext cx="2943674" cy="430887"/>
          </a:xfrm>
          <a:prstGeom prst="rect">
            <a:avLst/>
          </a:prstGeom>
          <a:noFill/>
        </p:spPr>
        <p:txBody>
          <a:bodyPr wrap="square" rtlCol="0">
            <a:spAutoFit/>
          </a:bodyPr>
          <a:lstStyle/>
          <a:p>
            <a:r>
              <a:rPr lang="en-US" sz="2200" dirty="0">
                <a:solidFill>
                  <a:srgbClr val="0069A7"/>
                </a:solidFill>
                <a:latin typeface="Open Sans" panose="020B0606030504020204"/>
                <a:cs typeface="TheSansKENSINGTON 2XL"/>
              </a:rPr>
              <a:t>IT Buyer</a:t>
            </a:r>
          </a:p>
        </p:txBody>
      </p:sp>
      <p:sp>
        <p:nvSpPr>
          <p:cNvPr id="27" name="TextBox 26">
            <a:extLst>
              <a:ext uri="{FF2B5EF4-FFF2-40B4-BE49-F238E27FC236}">
                <a16:creationId xmlns:a16="http://schemas.microsoft.com/office/drawing/2014/main" id="{123D2FD6-11D9-0946-A646-819A54D7434D}"/>
              </a:ext>
            </a:extLst>
          </p:cNvPr>
          <p:cNvSpPr txBox="1"/>
          <p:nvPr/>
        </p:nvSpPr>
        <p:spPr>
          <a:xfrm>
            <a:off x="3344295" y="5467986"/>
            <a:ext cx="2065134" cy="769441"/>
          </a:xfrm>
          <a:prstGeom prst="rect">
            <a:avLst/>
          </a:prstGeom>
          <a:noFill/>
        </p:spPr>
        <p:txBody>
          <a:bodyPr wrap="square" rtlCol="0">
            <a:spAutoFit/>
          </a:bodyPr>
          <a:lstStyle/>
          <a:p>
            <a:r>
              <a:rPr lang="en-US" sz="2200" dirty="0">
                <a:solidFill>
                  <a:srgbClr val="0069A7"/>
                </a:solidFill>
                <a:latin typeface="Open Sans" panose="020B0606030504020204"/>
                <a:cs typeface="TheSansKENSINGTON 2XL"/>
              </a:rPr>
              <a:t>Home Office Professional</a:t>
            </a:r>
          </a:p>
        </p:txBody>
      </p:sp>
      <p:sp>
        <p:nvSpPr>
          <p:cNvPr id="29" name="TextBox 28">
            <a:extLst>
              <a:ext uri="{FF2B5EF4-FFF2-40B4-BE49-F238E27FC236}">
                <a16:creationId xmlns:a16="http://schemas.microsoft.com/office/drawing/2014/main" id="{99CBBE49-D43A-FC46-8549-413E63B732B8}"/>
              </a:ext>
            </a:extLst>
          </p:cNvPr>
          <p:cNvSpPr txBox="1"/>
          <p:nvPr/>
        </p:nvSpPr>
        <p:spPr>
          <a:xfrm>
            <a:off x="6477635" y="5467987"/>
            <a:ext cx="1663415" cy="430887"/>
          </a:xfrm>
          <a:prstGeom prst="rect">
            <a:avLst/>
          </a:prstGeom>
          <a:noFill/>
        </p:spPr>
        <p:txBody>
          <a:bodyPr wrap="square" rtlCol="0">
            <a:spAutoFit/>
          </a:bodyPr>
          <a:lstStyle/>
          <a:p>
            <a:r>
              <a:rPr lang="en-US" sz="2200" dirty="0">
                <a:solidFill>
                  <a:srgbClr val="0069A7"/>
                </a:solidFill>
                <a:latin typeface="Open Sans" panose="020B0606030504020204"/>
                <a:cs typeface="TheSansKENSINGTON 2XL"/>
              </a:rPr>
              <a:t>OEM</a:t>
            </a:r>
          </a:p>
        </p:txBody>
      </p:sp>
      <p:sp>
        <p:nvSpPr>
          <p:cNvPr id="13" name="TextBox 12">
            <a:extLst>
              <a:ext uri="{FF2B5EF4-FFF2-40B4-BE49-F238E27FC236}">
                <a16:creationId xmlns:a16="http://schemas.microsoft.com/office/drawing/2014/main" id="{74E247DF-365B-374E-8D6F-F73F4DB84CCB}"/>
              </a:ext>
            </a:extLst>
          </p:cNvPr>
          <p:cNvSpPr txBox="1"/>
          <p:nvPr/>
        </p:nvSpPr>
        <p:spPr>
          <a:xfrm>
            <a:off x="9171604" y="5467987"/>
            <a:ext cx="2286239" cy="430887"/>
          </a:xfrm>
          <a:prstGeom prst="rect">
            <a:avLst/>
          </a:prstGeom>
          <a:noFill/>
        </p:spPr>
        <p:txBody>
          <a:bodyPr wrap="square" rtlCol="0">
            <a:spAutoFit/>
          </a:bodyPr>
          <a:lstStyle/>
          <a:p>
            <a:r>
              <a:rPr lang="en-US" sz="2200" dirty="0">
                <a:solidFill>
                  <a:srgbClr val="0069A7"/>
                </a:solidFill>
                <a:latin typeface="Open Sans" panose="020B0606030504020204"/>
                <a:cs typeface="TheSansKENSINGTON 2XL"/>
              </a:rPr>
              <a:t>Hybrid Worker</a:t>
            </a:r>
          </a:p>
        </p:txBody>
      </p:sp>
      <p:sp>
        <p:nvSpPr>
          <p:cNvPr id="12" name="Text Placeholder 3">
            <a:extLst>
              <a:ext uri="{FF2B5EF4-FFF2-40B4-BE49-F238E27FC236}">
                <a16:creationId xmlns:a16="http://schemas.microsoft.com/office/drawing/2014/main" id="{01A96BD3-D794-4B41-A5E0-68BBF54C3D96}"/>
              </a:ext>
            </a:extLst>
          </p:cNvPr>
          <p:cNvSpPr txBox="1">
            <a:spLocks/>
          </p:cNvSpPr>
          <p:nvPr/>
        </p:nvSpPr>
        <p:spPr>
          <a:xfrm>
            <a:off x="838200" y="1029199"/>
            <a:ext cx="11010900" cy="868278"/>
          </a:xfrm>
          <a:prstGeom prst="rect">
            <a:avLst/>
          </a:prstGeom>
        </p:spPr>
        <p:txBody>
          <a:bodyPr>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spc="0">
                <a:solidFill>
                  <a:srgbClr val="1B1B1B"/>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800" b="0" i="0" kern="1200" spc="0">
                <a:solidFill>
                  <a:srgbClr val="1B1B1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spc="0" baseline="0">
                <a:solidFill>
                  <a:srgbClr val="1B1B1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spc="0">
                <a:solidFill>
                  <a:srgbClr val="1B1B1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200" b="0" i="0" kern="1200" spc="0" baseline="0">
                <a:solidFill>
                  <a:srgbClr val="1B1B1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003D5B"/>
                </a:solidFill>
                <a:latin typeface="Open Sans" panose="020B0604020202020204" charset="0"/>
                <a:ea typeface="Open Sans" panose="020B0604020202020204" charset="0"/>
                <a:cs typeface="Open Sans" panose="020B0604020202020204" charset="0"/>
              </a:rPr>
              <a:t>At Kensington, we identify areas where the modern workplace needs to be better, and craft professional-tier product solutions for organizations committed to inspiring their workforce to perform at its peak.</a:t>
            </a:r>
          </a:p>
        </p:txBody>
      </p:sp>
    </p:spTree>
    <p:extLst>
      <p:ext uri="{BB962C8B-B14F-4D97-AF65-F5344CB8AC3E}">
        <p14:creationId xmlns:p14="http://schemas.microsoft.com/office/powerpoint/2010/main" val="372906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12F899D-DD2C-5C4B-BC7F-2B89F6D2E80F}"/>
              </a:ext>
            </a:extLst>
          </p:cNvPr>
          <p:cNvSpPr/>
          <p:nvPr/>
        </p:nvSpPr>
        <p:spPr>
          <a:xfrm>
            <a:off x="8948057" y="1838782"/>
            <a:ext cx="3243943" cy="234331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6E6F4BE-581B-6248-8605-CEA8C1B31266}"/>
              </a:ext>
            </a:extLst>
          </p:cNvPr>
          <p:cNvSpPr/>
          <p:nvPr/>
        </p:nvSpPr>
        <p:spPr>
          <a:xfrm>
            <a:off x="0" y="1838782"/>
            <a:ext cx="3276600" cy="234331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6408F0-3064-49C0-BF38-0412B1269C97}"/>
              </a:ext>
            </a:extLst>
          </p:cNvPr>
          <p:cNvSpPr>
            <a:spLocks noGrp="1"/>
          </p:cNvSpPr>
          <p:nvPr>
            <p:ph type="title"/>
          </p:nvPr>
        </p:nvSpPr>
        <p:spPr/>
        <p:txBody>
          <a:bodyPr>
            <a:normAutofit/>
          </a:bodyPr>
          <a:lstStyle/>
          <a:p>
            <a:r>
              <a:rPr lang="en-US" dirty="0" err="1"/>
              <a:t>SmartFit</a:t>
            </a:r>
            <a:r>
              <a:rPr lang="en-US" baseline="30000" dirty="0"/>
              <a:t>®</a:t>
            </a:r>
            <a:r>
              <a:rPr lang="en-US" sz="1800" baseline="30000" dirty="0"/>
              <a:t> </a:t>
            </a:r>
            <a:r>
              <a:rPr lang="en-US" dirty="0"/>
              <a:t> Ergonomics</a:t>
            </a:r>
          </a:p>
        </p:txBody>
      </p:sp>
      <p:sp>
        <p:nvSpPr>
          <p:cNvPr id="5" name="TextBox 4">
            <a:extLst>
              <a:ext uri="{FF2B5EF4-FFF2-40B4-BE49-F238E27FC236}">
                <a16:creationId xmlns:a16="http://schemas.microsoft.com/office/drawing/2014/main" id="{00540763-B863-44F4-AB0D-32FF688CFE86}"/>
              </a:ext>
            </a:extLst>
          </p:cNvPr>
          <p:cNvSpPr txBox="1"/>
          <p:nvPr/>
        </p:nvSpPr>
        <p:spPr>
          <a:xfrm>
            <a:off x="2253345" y="4554259"/>
            <a:ext cx="9013371" cy="1200329"/>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Kensington </a:t>
            </a:r>
            <a:r>
              <a:rPr lang="en-US" dirty="0" err="1">
                <a:latin typeface="Open Sans" panose="020B0606030504020204" pitchFamily="34" charset="0"/>
                <a:ea typeface="Open Sans" panose="020B0606030504020204" pitchFamily="34" charset="0"/>
                <a:cs typeface="Open Sans" panose="020B0606030504020204" pitchFamily="34" charset="0"/>
              </a:rPr>
              <a:t>SmartFit</a:t>
            </a:r>
            <a:r>
              <a:rPr lang="en-US" baseline="30000" dirty="0">
                <a:latin typeface="Open Sans" panose="020B0606030504020204" pitchFamily="34" charset="0"/>
                <a:ea typeface="Open Sans" panose="020B0606030504020204" pitchFamily="34" charset="0"/>
                <a:cs typeface="Open Sans" panose="020B0606030504020204" pitchFamily="34" charset="0"/>
              </a:rPr>
              <a:t>®</a:t>
            </a:r>
            <a:r>
              <a:rPr lang="en-US" dirty="0">
                <a:latin typeface="Open Sans" panose="020B0606030504020204" pitchFamily="34" charset="0"/>
                <a:ea typeface="Open Sans" panose="020B0606030504020204" pitchFamily="34" charset="0"/>
                <a:cs typeface="Open Sans" panose="020B0606030504020204" pitchFamily="34" charset="0"/>
              </a:rPr>
              <a:t> products feature a color-coded adjustment for optimal fit. Using the included chart, measure your hand and determine your </a:t>
            </a:r>
            <a:r>
              <a:rPr lang="en-US" dirty="0" err="1">
                <a:latin typeface="Open Sans" panose="020B0606030504020204" pitchFamily="34" charset="0"/>
                <a:ea typeface="Open Sans" panose="020B0606030504020204" pitchFamily="34" charset="0"/>
                <a:cs typeface="Open Sans" panose="020B0606030504020204" pitchFamily="34" charset="0"/>
              </a:rPr>
              <a:t>SmartFit</a:t>
            </a:r>
            <a:r>
              <a:rPr lang="en-US" baseline="30000" dirty="0">
                <a:latin typeface="Open Sans" panose="020B0606030504020204" pitchFamily="34" charset="0"/>
                <a:ea typeface="Open Sans" panose="020B0606030504020204" pitchFamily="34" charset="0"/>
                <a:cs typeface="Open Sans" panose="020B0606030504020204" pitchFamily="34" charset="0"/>
              </a:rPr>
              <a:t>®</a:t>
            </a:r>
            <a:r>
              <a:rPr lang="en-US" dirty="0">
                <a:latin typeface="Open Sans" panose="020B0606030504020204" pitchFamily="34" charset="0"/>
                <a:ea typeface="Open Sans" panose="020B0606030504020204" pitchFamily="34" charset="0"/>
                <a:cs typeface="Open Sans" panose="020B0606030504020204" pitchFamily="34" charset="0"/>
              </a:rPr>
              <a:t> comfort color. Then simply adjust the </a:t>
            </a:r>
            <a:r>
              <a:rPr lang="en-US" dirty="0" err="1">
                <a:latin typeface="Open Sans" panose="020B0606030504020204" pitchFamily="34" charset="0"/>
                <a:ea typeface="Open Sans" panose="020B0606030504020204" pitchFamily="34" charset="0"/>
                <a:cs typeface="Open Sans" panose="020B0606030504020204" pitchFamily="34" charset="0"/>
              </a:rPr>
              <a:t>SmartFit</a:t>
            </a:r>
            <a:r>
              <a:rPr lang="en-US" baseline="30000" dirty="0">
                <a:latin typeface="Open Sans" panose="020B0606030504020204" pitchFamily="34" charset="0"/>
                <a:ea typeface="Open Sans" panose="020B0606030504020204" pitchFamily="34" charset="0"/>
                <a:cs typeface="Open Sans" panose="020B0606030504020204" pitchFamily="34" charset="0"/>
              </a:rPr>
              <a:t>®</a:t>
            </a:r>
            <a:r>
              <a:rPr lang="en-US" dirty="0">
                <a:latin typeface="Open Sans" panose="020B0606030504020204" pitchFamily="34" charset="0"/>
                <a:ea typeface="Open Sans" panose="020B0606030504020204" pitchFamily="34" charset="0"/>
                <a:cs typeface="Open Sans" panose="020B0606030504020204" pitchFamily="34" charset="0"/>
              </a:rPr>
              <a:t> product to match for personalized comfort in your desktop accessories. </a:t>
            </a:r>
          </a:p>
        </p:txBody>
      </p:sp>
      <p:sp>
        <p:nvSpPr>
          <p:cNvPr id="6" name="TextBox 5">
            <a:extLst>
              <a:ext uri="{FF2B5EF4-FFF2-40B4-BE49-F238E27FC236}">
                <a16:creationId xmlns:a16="http://schemas.microsoft.com/office/drawing/2014/main" id="{4ECEFB67-26C2-40F9-AF45-3D2076C946EF}"/>
              </a:ext>
            </a:extLst>
          </p:cNvPr>
          <p:cNvSpPr txBox="1"/>
          <p:nvPr/>
        </p:nvSpPr>
        <p:spPr>
          <a:xfrm>
            <a:off x="2634365" y="1339372"/>
            <a:ext cx="1726808" cy="430887"/>
          </a:xfrm>
          <a:prstGeom prst="rect">
            <a:avLst/>
          </a:prstGeom>
          <a:noFill/>
        </p:spPr>
        <p:txBody>
          <a:bodyPr wrap="square" rtlCol="0">
            <a:spAutoFit/>
          </a:bodyPr>
          <a:lstStyle/>
          <a:p>
            <a:r>
              <a:rPr lang="en-US" sz="2200" dirty="0">
                <a:solidFill>
                  <a:srgbClr val="0069A7"/>
                </a:solidFill>
                <a:latin typeface="Open Sans" panose="020B0606030504020204" pitchFamily="34" charset="0"/>
                <a:ea typeface="Open Sans" panose="020B0606030504020204" pitchFamily="34" charset="0"/>
                <a:cs typeface="Open Sans" panose="020B0606030504020204" pitchFamily="34" charset="0"/>
              </a:rPr>
              <a:t>1. Measure</a:t>
            </a:r>
          </a:p>
        </p:txBody>
      </p:sp>
      <p:sp>
        <p:nvSpPr>
          <p:cNvPr id="7" name="TextBox 6">
            <a:extLst>
              <a:ext uri="{FF2B5EF4-FFF2-40B4-BE49-F238E27FC236}">
                <a16:creationId xmlns:a16="http://schemas.microsoft.com/office/drawing/2014/main" id="{71A6CCD0-C9E6-41A2-B1B4-010EAA9BBFB3}"/>
              </a:ext>
            </a:extLst>
          </p:cNvPr>
          <p:cNvSpPr txBox="1"/>
          <p:nvPr/>
        </p:nvSpPr>
        <p:spPr>
          <a:xfrm>
            <a:off x="5697095" y="1339372"/>
            <a:ext cx="1427923" cy="430887"/>
          </a:xfrm>
          <a:prstGeom prst="rect">
            <a:avLst/>
          </a:prstGeom>
          <a:noFill/>
        </p:spPr>
        <p:txBody>
          <a:bodyPr wrap="square" rtlCol="0">
            <a:spAutoFit/>
          </a:bodyPr>
          <a:lstStyle/>
          <a:p>
            <a:r>
              <a:rPr lang="en-US" sz="2200" dirty="0">
                <a:solidFill>
                  <a:srgbClr val="0069A7"/>
                </a:solidFill>
                <a:latin typeface="Open Sans" panose="020B0606030504020204" pitchFamily="34" charset="0"/>
                <a:ea typeface="Open Sans" panose="020B0606030504020204" pitchFamily="34" charset="0"/>
                <a:cs typeface="Open Sans" panose="020B0606030504020204" pitchFamily="34" charset="0"/>
              </a:rPr>
              <a:t>2. Adjust</a:t>
            </a:r>
          </a:p>
        </p:txBody>
      </p:sp>
      <p:sp>
        <p:nvSpPr>
          <p:cNvPr id="8" name="TextBox 7">
            <a:extLst>
              <a:ext uri="{FF2B5EF4-FFF2-40B4-BE49-F238E27FC236}">
                <a16:creationId xmlns:a16="http://schemas.microsoft.com/office/drawing/2014/main" id="{EB27B7D8-19AA-435D-8FED-A0D3A0BF9322}"/>
              </a:ext>
            </a:extLst>
          </p:cNvPr>
          <p:cNvSpPr txBox="1"/>
          <p:nvPr/>
        </p:nvSpPr>
        <p:spPr>
          <a:xfrm>
            <a:off x="8693817" y="1339372"/>
            <a:ext cx="844226" cy="430887"/>
          </a:xfrm>
          <a:prstGeom prst="rect">
            <a:avLst/>
          </a:prstGeom>
          <a:noFill/>
        </p:spPr>
        <p:txBody>
          <a:bodyPr wrap="square" rtlCol="0">
            <a:spAutoFit/>
          </a:bodyPr>
          <a:lstStyle/>
          <a:p>
            <a:r>
              <a:rPr lang="en-US" sz="2200" dirty="0">
                <a:solidFill>
                  <a:srgbClr val="0069A7"/>
                </a:solidFill>
                <a:latin typeface="Open Sans" panose="020B0606030504020204" pitchFamily="34" charset="0"/>
                <a:ea typeface="Open Sans" panose="020B0606030504020204" pitchFamily="34" charset="0"/>
                <a:cs typeface="Open Sans" panose="020B0606030504020204" pitchFamily="34" charset="0"/>
              </a:rPr>
              <a:t>3. Fit</a:t>
            </a:r>
          </a:p>
        </p:txBody>
      </p:sp>
      <p:pic>
        <p:nvPicPr>
          <p:cNvPr id="13" name="Picture 12">
            <a:extLst>
              <a:ext uri="{FF2B5EF4-FFF2-40B4-BE49-F238E27FC236}">
                <a16:creationId xmlns:a16="http://schemas.microsoft.com/office/drawing/2014/main" id="{42661A97-C814-1247-A0DE-B09690A36C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3033" y="4654072"/>
            <a:ext cx="1033616" cy="1200329"/>
          </a:xfrm>
          <a:prstGeom prst="rect">
            <a:avLst/>
          </a:prstGeom>
        </p:spPr>
      </p:pic>
      <p:grpSp>
        <p:nvGrpSpPr>
          <p:cNvPr id="17" name="Group 16">
            <a:extLst>
              <a:ext uri="{FF2B5EF4-FFF2-40B4-BE49-F238E27FC236}">
                <a16:creationId xmlns:a16="http://schemas.microsoft.com/office/drawing/2014/main" id="{394A93A5-ED1F-0340-8CB8-EF1518F85D7D}"/>
              </a:ext>
            </a:extLst>
          </p:cNvPr>
          <p:cNvGrpSpPr/>
          <p:nvPr/>
        </p:nvGrpSpPr>
        <p:grpSpPr>
          <a:xfrm>
            <a:off x="751754" y="1838782"/>
            <a:ext cx="10729266" cy="2343318"/>
            <a:chOff x="866215" y="2188028"/>
            <a:chExt cx="9669356" cy="2111829"/>
          </a:xfrm>
        </p:grpSpPr>
        <p:pic>
          <p:nvPicPr>
            <p:cNvPr id="10" name="Picture 9">
              <a:extLst>
                <a:ext uri="{FF2B5EF4-FFF2-40B4-BE49-F238E27FC236}">
                  <a16:creationId xmlns:a16="http://schemas.microsoft.com/office/drawing/2014/main" id="{8DBC94E4-51B1-6441-A961-ADE28702E0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6215" y="2188028"/>
              <a:ext cx="4223658" cy="2111829"/>
            </a:xfrm>
            <a:prstGeom prst="rect">
              <a:avLst/>
            </a:prstGeom>
          </p:spPr>
        </p:pic>
        <p:pic>
          <p:nvPicPr>
            <p:cNvPr id="14" name="Picture 13">
              <a:extLst>
                <a:ext uri="{FF2B5EF4-FFF2-40B4-BE49-F238E27FC236}">
                  <a16:creationId xmlns:a16="http://schemas.microsoft.com/office/drawing/2014/main" id="{8788A012-DC83-6E46-A2B8-EDCD95D7D2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89064" y="2188028"/>
              <a:ext cx="4223658" cy="2111829"/>
            </a:xfrm>
            <a:prstGeom prst="rect">
              <a:avLst/>
            </a:prstGeom>
          </p:spPr>
        </p:pic>
        <p:pic>
          <p:nvPicPr>
            <p:cNvPr id="16" name="Picture 15">
              <a:extLst>
                <a:ext uri="{FF2B5EF4-FFF2-40B4-BE49-F238E27FC236}">
                  <a16:creationId xmlns:a16="http://schemas.microsoft.com/office/drawing/2014/main" id="{00288EDA-7BE3-8E47-97D2-03305DFBBF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1913" y="2188028"/>
              <a:ext cx="4223658" cy="2111829"/>
            </a:xfrm>
            <a:prstGeom prst="rect">
              <a:avLst/>
            </a:prstGeom>
          </p:spPr>
        </p:pic>
      </p:grpSp>
    </p:spTree>
    <p:extLst>
      <p:ext uri="{BB962C8B-B14F-4D97-AF65-F5344CB8AC3E}">
        <p14:creationId xmlns:p14="http://schemas.microsoft.com/office/powerpoint/2010/main" val="357272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19EB7BF9-86B1-4D69-9D57-1D7CAC9D2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171" y="1519950"/>
            <a:ext cx="9252857" cy="3442923"/>
          </a:xfrm>
          <a:prstGeom prst="rect">
            <a:avLst/>
          </a:prstGeom>
        </p:spPr>
      </p:pic>
    </p:spTree>
    <p:extLst>
      <p:ext uri="{BB962C8B-B14F-4D97-AF65-F5344CB8AC3E}">
        <p14:creationId xmlns:p14="http://schemas.microsoft.com/office/powerpoint/2010/main" val="313168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3CF1284-A72D-9F47-A7BD-0A0D672258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8D84DA7-86C1-BD49-ABA3-FC13233C517B}"/>
              </a:ext>
            </a:extLst>
          </p:cNvPr>
          <p:cNvSpPr txBox="1"/>
          <p:nvPr/>
        </p:nvSpPr>
        <p:spPr>
          <a:xfrm>
            <a:off x="521716" y="3214765"/>
            <a:ext cx="2711162" cy="584775"/>
          </a:xfrm>
          <a:prstGeom prst="rect">
            <a:avLst/>
          </a:prstGeom>
          <a:noFill/>
        </p:spPr>
        <p:txBody>
          <a:bodyPr wrap="square" rtlCol="0">
            <a:spAutoFit/>
          </a:bodyPr>
          <a:lstStyle/>
          <a:p>
            <a:r>
              <a:rPr lang="en-US" sz="3200" dirty="0">
                <a:latin typeface="Ubuntu" panose="020B0504030602030204" pitchFamily="34" charset="0"/>
                <a:ea typeface="Open Sans" panose="020B0606030504020204" pitchFamily="34" charset="0"/>
                <a:cs typeface="Open Sans" panose="020B0606030504020204" pitchFamily="34" charset="0"/>
              </a:rPr>
              <a:t>Thank you!</a:t>
            </a:r>
          </a:p>
        </p:txBody>
      </p:sp>
      <p:pic>
        <p:nvPicPr>
          <p:cNvPr id="6" name="Picture 5">
            <a:extLst>
              <a:ext uri="{FF2B5EF4-FFF2-40B4-BE49-F238E27FC236}">
                <a16:creationId xmlns:a16="http://schemas.microsoft.com/office/drawing/2014/main" id="{220FF229-0C4B-CB41-AA7E-3E6B1F0FDF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2432" y="470109"/>
            <a:ext cx="2123294" cy="460335"/>
          </a:xfrm>
          <a:prstGeom prst="rect">
            <a:avLst/>
          </a:prstGeom>
        </p:spPr>
      </p:pic>
      <p:sp>
        <p:nvSpPr>
          <p:cNvPr id="7" name="Rechteck 4">
            <a:extLst>
              <a:ext uri="{FF2B5EF4-FFF2-40B4-BE49-F238E27FC236}">
                <a16:creationId xmlns:a16="http://schemas.microsoft.com/office/drawing/2014/main" id="{5A05E243-B577-B942-A169-0E0E9B0FE01C}"/>
              </a:ext>
            </a:extLst>
          </p:cNvPr>
          <p:cNvSpPr/>
          <p:nvPr/>
        </p:nvSpPr>
        <p:spPr>
          <a:xfrm>
            <a:off x="619907" y="4049491"/>
            <a:ext cx="1811752" cy="285473"/>
          </a:xfrm>
          <a:custGeom>
            <a:avLst/>
            <a:gdLst>
              <a:gd name="connsiteX0" fmla="*/ 0 w 1998894"/>
              <a:gd name="connsiteY0" fmla="*/ 0 h 277978"/>
              <a:gd name="connsiteX1" fmla="*/ 1998894 w 1998894"/>
              <a:gd name="connsiteY1" fmla="*/ 0 h 277978"/>
              <a:gd name="connsiteX2" fmla="*/ 1998894 w 1998894"/>
              <a:gd name="connsiteY2" fmla="*/ 277978 h 277978"/>
              <a:gd name="connsiteX3" fmla="*/ 0 w 1998894"/>
              <a:gd name="connsiteY3" fmla="*/ 277978 h 277978"/>
              <a:gd name="connsiteX4" fmla="*/ 0 w 1998894"/>
              <a:gd name="connsiteY4" fmla="*/ 0 h 277978"/>
              <a:gd name="connsiteX0" fmla="*/ 0 w 1998894"/>
              <a:gd name="connsiteY0" fmla="*/ 0 h 277978"/>
              <a:gd name="connsiteX1" fmla="*/ 1998894 w 1998894"/>
              <a:gd name="connsiteY1" fmla="*/ 0 h 277978"/>
              <a:gd name="connsiteX2" fmla="*/ 1830644 w 1998894"/>
              <a:gd name="connsiteY2" fmla="*/ 277978 h 277978"/>
              <a:gd name="connsiteX3" fmla="*/ 0 w 1998894"/>
              <a:gd name="connsiteY3" fmla="*/ 277978 h 277978"/>
              <a:gd name="connsiteX4" fmla="*/ 0 w 1998894"/>
              <a:gd name="connsiteY4" fmla="*/ 0 h 277978"/>
              <a:gd name="connsiteX0" fmla="*/ 0 w 1830644"/>
              <a:gd name="connsiteY0" fmla="*/ 7495 h 285473"/>
              <a:gd name="connsiteX1" fmla="*/ 1335774 w 1830644"/>
              <a:gd name="connsiteY1" fmla="*/ 0 h 285473"/>
              <a:gd name="connsiteX2" fmla="*/ 1830644 w 1830644"/>
              <a:gd name="connsiteY2" fmla="*/ 285473 h 285473"/>
              <a:gd name="connsiteX3" fmla="*/ 0 w 1830644"/>
              <a:gd name="connsiteY3" fmla="*/ 285473 h 285473"/>
              <a:gd name="connsiteX4" fmla="*/ 0 w 1830644"/>
              <a:gd name="connsiteY4" fmla="*/ 7495 h 285473"/>
              <a:gd name="connsiteX0" fmla="*/ 0 w 1335774"/>
              <a:gd name="connsiteY0" fmla="*/ 7495 h 285473"/>
              <a:gd name="connsiteX1" fmla="*/ 1335774 w 1335774"/>
              <a:gd name="connsiteY1" fmla="*/ 0 h 285473"/>
              <a:gd name="connsiteX2" fmla="*/ 1095686 w 1335774"/>
              <a:gd name="connsiteY2" fmla="*/ 270483 h 285473"/>
              <a:gd name="connsiteX3" fmla="*/ 0 w 1335774"/>
              <a:gd name="connsiteY3" fmla="*/ 285473 h 285473"/>
              <a:gd name="connsiteX4" fmla="*/ 0 w 1335774"/>
              <a:gd name="connsiteY4" fmla="*/ 7495 h 285473"/>
              <a:gd name="connsiteX0" fmla="*/ 0 w 1335774"/>
              <a:gd name="connsiteY0" fmla="*/ 7495 h 285473"/>
              <a:gd name="connsiteX1" fmla="*/ 1335774 w 1335774"/>
              <a:gd name="connsiteY1" fmla="*/ 0 h 285473"/>
              <a:gd name="connsiteX2" fmla="*/ 1178576 w 1335774"/>
              <a:gd name="connsiteY2" fmla="*/ 277978 h 285473"/>
              <a:gd name="connsiteX3" fmla="*/ 0 w 1335774"/>
              <a:gd name="connsiteY3" fmla="*/ 285473 h 285473"/>
              <a:gd name="connsiteX4" fmla="*/ 0 w 1335774"/>
              <a:gd name="connsiteY4" fmla="*/ 7495 h 285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5774" h="285473">
                <a:moveTo>
                  <a:pt x="0" y="7495"/>
                </a:moveTo>
                <a:lnTo>
                  <a:pt x="1335774" y="0"/>
                </a:lnTo>
                <a:lnTo>
                  <a:pt x="1178576" y="277978"/>
                </a:lnTo>
                <a:lnTo>
                  <a:pt x="0" y="285473"/>
                </a:lnTo>
                <a:lnTo>
                  <a:pt x="0" y="7495"/>
                </a:lnTo>
                <a:close/>
              </a:path>
            </a:pathLst>
          </a:custGeom>
          <a:solidFill>
            <a:srgbClr val="0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fld id="{98821CEA-7EDD-C449-BFD2-F4294D53EF07}" type="datetime4">
              <a:rPr lang="en-US" sz="1000" smtClean="0">
                <a:latin typeface="Ubuntu Light" panose="020B0304030602030204" pitchFamily="34" charset="0"/>
              </a:rPr>
              <a:t>March 31, 2022</a:t>
            </a:fld>
            <a:endParaRPr lang="de-DE" sz="1000" dirty="0">
              <a:latin typeface="Ubuntu Light" panose="020B0304030602030204" pitchFamily="34" charset="0"/>
            </a:endParaRPr>
          </a:p>
        </p:txBody>
      </p:sp>
    </p:spTree>
    <p:extLst>
      <p:ext uri="{BB962C8B-B14F-4D97-AF65-F5344CB8AC3E}">
        <p14:creationId xmlns:p14="http://schemas.microsoft.com/office/powerpoint/2010/main" val="262285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73042"/>
            <a:ext cx="11153931" cy="685753"/>
          </a:xfrm>
        </p:spPr>
        <p:txBody>
          <a:bodyPr>
            <a:normAutofit fontScale="90000"/>
          </a:bodyPr>
          <a:lstStyle/>
          <a:p>
            <a:r>
              <a:rPr lang="en-US" dirty="0"/>
              <a:t>Our Focus </a:t>
            </a:r>
            <a:r>
              <a:rPr lang="en-US" sz="3100" dirty="0"/>
              <a:t>– </a:t>
            </a:r>
            <a:r>
              <a:rPr lang="en-US" sz="2200" i="1" dirty="0"/>
              <a:t>Building products that elevate the end user’s experience with technology</a:t>
            </a:r>
            <a:endParaRPr lang="en-US" i="1" dirty="0"/>
          </a:p>
        </p:txBody>
      </p:sp>
      <p:sp>
        <p:nvSpPr>
          <p:cNvPr id="12" name="TextBox 11"/>
          <p:cNvSpPr txBox="1"/>
          <p:nvPr/>
        </p:nvSpPr>
        <p:spPr>
          <a:xfrm>
            <a:off x="226179" y="3415297"/>
            <a:ext cx="2943674" cy="369332"/>
          </a:xfrm>
          <a:prstGeom prst="rect">
            <a:avLst/>
          </a:prstGeom>
          <a:noFill/>
        </p:spPr>
        <p:txBody>
          <a:bodyPr wrap="square" rtlCol="0">
            <a:spAutoFit/>
          </a:bodyPr>
          <a:lstStyle/>
          <a:p>
            <a:r>
              <a:rPr lang="en-US" dirty="0">
                <a:solidFill>
                  <a:srgbClr val="003D5B"/>
                </a:solidFill>
                <a:latin typeface="Open Sans" panose="020B0606030504020204" pitchFamily="34" charset="0"/>
                <a:ea typeface="Open Sans" panose="020B0606030504020204" pitchFamily="34" charset="0"/>
                <a:cs typeface="Open Sans" panose="020B0606030504020204" pitchFamily="34" charset="0"/>
              </a:rPr>
              <a:t>Data Protection</a:t>
            </a:r>
          </a:p>
        </p:txBody>
      </p:sp>
      <p:sp>
        <p:nvSpPr>
          <p:cNvPr id="13" name="TextBox 12"/>
          <p:cNvSpPr txBox="1"/>
          <p:nvPr/>
        </p:nvSpPr>
        <p:spPr>
          <a:xfrm>
            <a:off x="226180" y="3873151"/>
            <a:ext cx="2395953" cy="1600438"/>
          </a:xfrm>
          <a:prstGeom prst="rect">
            <a:avLst/>
          </a:prstGeom>
          <a:noFill/>
        </p:spPr>
        <p:txBody>
          <a:bodyPr wrap="square" rtlCol="0">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From the invention of the first computer lock, to multi factor authentication and electronic locking, Kensington will keep your devices and information right where they belong.</a:t>
            </a:r>
          </a:p>
        </p:txBody>
      </p:sp>
      <p:sp>
        <p:nvSpPr>
          <p:cNvPr id="14" name="TextBox 13"/>
          <p:cNvSpPr txBox="1"/>
          <p:nvPr/>
        </p:nvSpPr>
        <p:spPr>
          <a:xfrm>
            <a:off x="2814716" y="3415297"/>
            <a:ext cx="2309734" cy="369332"/>
          </a:xfrm>
          <a:prstGeom prst="rect">
            <a:avLst/>
          </a:prstGeom>
          <a:noFill/>
        </p:spPr>
        <p:txBody>
          <a:bodyPr wrap="square" rtlCol="0">
            <a:spAutoFit/>
          </a:bodyPr>
          <a:lstStyle/>
          <a:p>
            <a:r>
              <a:rPr lang="en-US" dirty="0">
                <a:solidFill>
                  <a:srgbClr val="003D5B"/>
                </a:solidFill>
                <a:latin typeface="Open Sans" panose="020B0606030504020204" pitchFamily="34" charset="0"/>
                <a:ea typeface="Open Sans" panose="020B0606030504020204" pitchFamily="34" charset="0"/>
                <a:cs typeface="Open Sans" panose="020B0606030504020204" pitchFamily="34" charset="0"/>
              </a:rPr>
              <a:t>Connectivity</a:t>
            </a:r>
          </a:p>
        </p:txBody>
      </p:sp>
      <p:sp>
        <p:nvSpPr>
          <p:cNvPr id="15" name="TextBox 14"/>
          <p:cNvSpPr txBox="1"/>
          <p:nvPr/>
        </p:nvSpPr>
        <p:spPr>
          <a:xfrm>
            <a:off x="2814716" y="3873150"/>
            <a:ext cx="2584899" cy="1600438"/>
          </a:xfrm>
          <a:prstGeom prst="rect">
            <a:avLst/>
          </a:prstGeom>
          <a:noFill/>
        </p:spPr>
        <p:txBody>
          <a:bodyPr wrap="square" rtlCol="0">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Universal connectivity and productivity solutions tested above industry standards and designed to work with multiple brands of desktop and mobile computing devices.</a:t>
            </a:r>
          </a:p>
        </p:txBody>
      </p:sp>
      <p:sp>
        <p:nvSpPr>
          <p:cNvPr id="16" name="TextBox 15"/>
          <p:cNvSpPr txBox="1"/>
          <p:nvPr/>
        </p:nvSpPr>
        <p:spPr>
          <a:xfrm>
            <a:off x="8443258" y="3435201"/>
            <a:ext cx="3755722" cy="369332"/>
          </a:xfrm>
          <a:prstGeom prst="rect">
            <a:avLst/>
          </a:prstGeom>
          <a:noFill/>
        </p:spPr>
        <p:txBody>
          <a:bodyPr wrap="square" rtlCol="0">
            <a:spAutoFit/>
          </a:bodyPr>
          <a:lstStyle/>
          <a:p>
            <a:r>
              <a:rPr lang="en-US" dirty="0">
                <a:solidFill>
                  <a:srgbClr val="003D5B"/>
                </a:solidFill>
                <a:latin typeface="Open Sans" panose="020B0606030504020204" pitchFamily="34" charset="0"/>
                <a:ea typeface="Open Sans" panose="020B0606030504020204" pitchFamily="34" charset="0"/>
                <a:cs typeface="Open Sans" panose="020B0606030504020204" pitchFamily="34" charset="0"/>
              </a:rPr>
              <a:t>Ergonomics &amp; Wellness</a:t>
            </a:r>
          </a:p>
        </p:txBody>
      </p:sp>
      <p:sp>
        <p:nvSpPr>
          <p:cNvPr id="17" name="TextBox 16"/>
          <p:cNvSpPr txBox="1"/>
          <p:nvPr/>
        </p:nvSpPr>
        <p:spPr>
          <a:xfrm>
            <a:off x="8443258" y="3893055"/>
            <a:ext cx="2723364" cy="1600438"/>
          </a:xfrm>
          <a:prstGeom prst="rect">
            <a:avLst/>
          </a:prstGeom>
          <a:noFill/>
        </p:spPr>
        <p:txBody>
          <a:bodyPr wrap="square" rtlCol="0">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Empowering professionals to compute and create content at the highest comfort and productivity level, Kensington ergonomic solutions are scientifically proven, simple to set up, and built to last.</a:t>
            </a:r>
          </a:p>
        </p:txBody>
      </p:sp>
      <p:pic>
        <p:nvPicPr>
          <p:cNvPr id="18" name="Picture 17">
            <a:extLst>
              <a:ext uri="{FF2B5EF4-FFF2-40B4-BE49-F238E27FC236}">
                <a16:creationId xmlns:a16="http://schemas.microsoft.com/office/drawing/2014/main" id="{49A188A1-6EDA-3D4A-BDAD-CA2FBEF8DB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22795" y="1295811"/>
            <a:ext cx="2474224" cy="1930587"/>
          </a:xfrm>
          <a:prstGeom prst="rect">
            <a:avLst/>
          </a:prstGeom>
        </p:spPr>
      </p:pic>
      <p:sp>
        <p:nvSpPr>
          <p:cNvPr id="22" name="TextBox 21">
            <a:extLst>
              <a:ext uri="{FF2B5EF4-FFF2-40B4-BE49-F238E27FC236}">
                <a16:creationId xmlns:a16="http://schemas.microsoft.com/office/drawing/2014/main" id="{83B60B9D-CFD4-43FC-B751-7F4D8A5D7304}"/>
              </a:ext>
            </a:extLst>
          </p:cNvPr>
          <p:cNvSpPr txBox="1"/>
          <p:nvPr/>
        </p:nvSpPr>
        <p:spPr>
          <a:xfrm>
            <a:off x="5618095" y="3415297"/>
            <a:ext cx="2877207" cy="369332"/>
          </a:xfrm>
          <a:prstGeom prst="rect">
            <a:avLst/>
          </a:prstGeom>
          <a:noFill/>
        </p:spPr>
        <p:txBody>
          <a:bodyPr wrap="square" rtlCol="0">
            <a:spAutoFit/>
          </a:bodyPr>
          <a:lstStyle/>
          <a:p>
            <a:r>
              <a:rPr lang="en-US" dirty="0">
                <a:solidFill>
                  <a:srgbClr val="003D5B"/>
                </a:solidFill>
                <a:latin typeface="Open Sans" panose="020B0606030504020204" pitchFamily="34" charset="0"/>
                <a:ea typeface="Open Sans" panose="020B0606030504020204" pitchFamily="34" charset="0"/>
                <a:cs typeface="Open Sans" panose="020B0606030504020204" pitchFamily="34" charset="0"/>
              </a:rPr>
              <a:t>Pro Videoconferencing</a:t>
            </a:r>
          </a:p>
        </p:txBody>
      </p:sp>
      <p:sp>
        <p:nvSpPr>
          <p:cNvPr id="23" name="TextBox 22">
            <a:extLst>
              <a:ext uri="{FF2B5EF4-FFF2-40B4-BE49-F238E27FC236}">
                <a16:creationId xmlns:a16="http://schemas.microsoft.com/office/drawing/2014/main" id="{BB32B1EF-E7BB-42DE-948A-DABE89336A04}"/>
              </a:ext>
            </a:extLst>
          </p:cNvPr>
          <p:cNvSpPr txBox="1"/>
          <p:nvPr/>
        </p:nvSpPr>
        <p:spPr>
          <a:xfrm>
            <a:off x="5618095" y="3866168"/>
            <a:ext cx="2632581" cy="1600438"/>
          </a:xfrm>
          <a:prstGeom prst="rect">
            <a:avLst/>
          </a:prstGeom>
          <a:noFill/>
        </p:spPr>
        <p:txBody>
          <a:bodyPr wrap="square" rtlCol="0">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Visual and audio tools that work seamlessly together to enable a flawless online videoconferencing experience for the in-office, at-home, or hybrid work professional.</a:t>
            </a:r>
          </a:p>
        </p:txBody>
      </p:sp>
      <p:pic>
        <p:nvPicPr>
          <p:cNvPr id="4" name="Picture 3">
            <a:extLst>
              <a:ext uri="{FF2B5EF4-FFF2-40B4-BE49-F238E27FC236}">
                <a16:creationId xmlns:a16="http://schemas.microsoft.com/office/drawing/2014/main" id="{961B7E0B-7EF9-134A-9BB4-0D526183324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22668" y="1295811"/>
            <a:ext cx="2276535" cy="1880418"/>
          </a:xfrm>
          <a:prstGeom prst="rect">
            <a:avLst/>
          </a:prstGeom>
        </p:spPr>
      </p:pic>
      <p:pic>
        <p:nvPicPr>
          <p:cNvPr id="6" name="Picture 5" descr="A picture containing text, computer, indoor, computer&#10;&#10;Description automatically generated">
            <a:extLst>
              <a:ext uri="{FF2B5EF4-FFF2-40B4-BE49-F238E27FC236}">
                <a16:creationId xmlns:a16="http://schemas.microsoft.com/office/drawing/2014/main" id="{0CC64F0C-A6FF-4607-9DFB-1EF28FCF240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20612" y="1295811"/>
            <a:ext cx="2474224" cy="1879142"/>
          </a:xfrm>
          <a:prstGeom prst="rect">
            <a:avLst/>
          </a:prstGeom>
        </p:spPr>
      </p:pic>
      <p:pic>
        <p:nvPicPr>
          <p:cNvPr id="8" name="Picture 7" descr="A desk with a chair and a computer on it&#10;&#10;Description automatically generated with low confidence">
            <a:extLst>
              <a:ext uri="{FF2B5EF4-FFF2-40B4-BE49-F238E27FC236}">
                <a16:creationId xmlns:a16="http://schemas.microsoft.com/office/drawing/2014/main" id="{11A93C73-038E-4B9A-BE7A-9B49E052ECB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525409" y="1295811"/>
            <a:ext cx="2567438" cy="1873219"/>
          </a:xfrm>
          <a:prstGeom prst="rect">
            <a:avLst/>
          </a:prstGeom>
        </p:spPr>
      </p:pic>
    </p:spTree>
    <p:extLst>
      <p:ext uri="{BB962C8B-B14F-4D97-AF65-F5344CB8AC3E}">
        <p14:creationId xmlns:p14="http://schemas.microsoft.com/office/powerpoint/2010/main" val="289659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41201-01F4-4222-BAF2-9F1914F8E0B2}"/>
              </a:ext>
            </a:extLst>
          </p:cNvPr>
          <p:cNvSpPr>
            <a:spLocks noGrp="1"/>
          </p:cNvSpPr>
          <p:nvPr>
            <p:ph type="title"/>
          </p:nvPr>
        </p:nvSpPr>
        <p:spPr/>
        <p:txBody>
          <a:bodyPr/>
          <a:lstStyle/>
          <a:p>
            <a:r>
              <a:rPr lang="en-US" dirty="0"/>
              <a:t>Partnering with the Top Names in Tech</a:t>
            </a:r>
          </a:p>
        </p:txBody>
      </p:sp>
      <p:sp>
        <p:nvSpPr>
          <p:cNvPr id="4" name="Rectangle 3">
            <a:extLst>
              <a:ext uri="{FF2B5EF4-FFF2-40B4-BE49-F238E27FC236}">
                <a16:creationId xmlns:a16="http://schemas.microsoft.com/office/drawing/2014/main" id="{F5BBCCC1-B0FC-7D40-831D-2776D39EF630}"/>
              </a:ext>
            </a:extLst>
          </p:cNvPr>
          <p:cNvSpPr/>
          <p:nvPr/>
        </p:nvSpPr>
        <p:spPr>
          <a:xfrm>
            <a:off x="856129" y="1270770"/>
            <a:ext cx="10224247" cy="646331"/>
          </a:xfrm>
          <a:prstGeom prst="rect">
            <a:avLst/>
          </a:prstGeom>
        </p:spPr>
        <p:txBody>
          <a:bodyPr wrap="square">
            <a:spAutoFit/>
          </a:bodyPr>
          <a:lstStyle/>
          <a:p>
            <a:r>
              <a:rPr lang="en-US">
                <a:latin typeface="Open Sans" panose="020B0606030504020204" pitchFamily="34" charset="0"/>
                <a:ea typeface="Open Sans" panose="020B0606030504020204" pitchFamily="34" charset="0"/>
                <a:cs typeface="Open Sans" panose="020B0606030504020204" pitchFamily="34" charset="0"/>
              </a:rPr>
              <a:t>We’re proud of the partnerships we’ve fostered with industry leaders to help ensure the highest level of design, form, fit, function, performance, security, and compliance.</a:t>
            </a:r>
            <a:endParaRPr lang="en-US">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57921453-966E-4F4C-8C50-FFD52C9BAB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5904" y="3645255"/>
            <a:ext cx="1774371" cy="399858"/>
          </a:xfrm>
          <a:prstGeom prst="rect">
            <a:avLst/>
          </a:prstGeom>
        </p:spPr>
      </p:pic>
      <p:sp>
        <p:nvSpPr>
          <p:cNvPr id="6" name="TextBox 5">
            <a:extLst>
              <a:ext uri="{FF2B5EF4-FFF2-40B4-BE49-F238E27FC236}">
                <a16:creationId xmlns:a16="http://schemas.microsoft.com/office/drawing/2014/main" id="{59B309A6-6419-7045-8A00-E314192D804C}"/>
              </a:ext>
            </a:extLst>
          </p:cNvPr>
          <p:cNvSpPr txBox="1"/>
          <p:nvPr/>
        </p:nvSpPr>
        <p:spPr>
          <a:xfrm>
            <a:off x="2335904" y="3619523"/>
            <a:ext cx="1201163" cy="382797"/>
          </a:xfrm>
          <a:prstGeom prst="rect">
            <a:avLst/>
          </a:prstGeom>
          <a:noFill/>
        </p:spPr>
        <p:txBody>
          <a:bodyPr wrap="none" rtlCol="0">
            <a:spAutoFit/>
          </a:bodyPr>
          <a:lstStyle/>
          <a:p>
            <a:pPr>
              <a:lnSpc>
                <a:spcPts val="2400"/>
              </a:lnSpc>
            </a:pPr>
            <a:r>
              <a:rPr lang="en-US" dirty="0">
                <a:solidFill>
                  <a:srgbClr val="ECECEC"/>
                </a:solidFill>
                <a:latin typeface="Open Sans" panose="020B0606030504020204" pitchFamily="34" charset="0"/>
                <a:ea typeface="Open Sans" panose="020B0606030504020204" pitchFamily="34" charset="0"/>
                <a:cs typeface="Open Sans" panose="020B0606030504020204" pitchFamily="34" charset="0"/>
              </a:rPr>
              <a:t>Microsoft</a:t>
            </a:r>
            <a:endParaRPr lang="en-US" b="1" dirty="0">
              <a:solidFill>
                <a:srgbClr val="ECECE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859B303A-4A09-4F48-97DA-0444091E14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78519" y="3645255"/>
            <a:ext cx="1774371" cy="399858"/>
          </a:xfrm>
          <a:prstGeom prst="rect">
            <a:avLst/>
          </a:prstGeom>
        </p:spPr>
      </p:pic>
      <p:sp>
        <p:nvSpPr>
          <p:cNvPr id="8" name="TextBox 7">
            <a:extLst>
              <a:ext uri="{FF2B5EF4-FFF2-40B4-BE49-F238E27FC236}">
                <a16:creationId xmlns:a16="http://schemas.microsoft.com/office/drawing/2014/main" id="{9D6D3641-4E01-1540-B6E1-ED79EB284A47}"/>
              </a:ext>
            </a:extLst>
          </p:cNvPr>
          <p:cNvSpPr txBox="1"/>
          <p:nvPr/>
        </p:nvSpPr>
        <p:spPr>
          <a:xfrm>
            <a:off x="4678519" y="3619523"/>
            <a:ext cx="800219" cy="382797"/>
          </a:xfrm>
          <a:prstGeom prst="rect">
            <a:avLst/>
          </a:prstGeom>
          <a:noFill/>
        </p:spPr>
        <p:txBody>
          <a:bodyPr wrap="none" rtlCol="0">
            <a:spAutoFit/>
          </a:bodyPr>
          <a:lstStyle/>
          <a:p>
            <a:pPr>
              <a:lnSpc>
                <a:spcPts val="2400"/>
              </a:lnSpc>
            </a:pPr>
            <a:r>
              <a:rPr lang="en-US">
                <a:solidFill>
                  <a:srgbClr val="ECECEC"/>
                </a:solidFill>
                <a:latin typeface="Open Sans" panose="020B0606030504020204" pitchFamily="34" charset="0"/>
                <a:ea typeface="Open Sans" panose="020B0606030504020204" pitchFamily="34" charset="0"/>
                <a:cs typeface="Open Sans" panose="020B0606030504020204" pitchFamily="34" charset="0"/>
              </a:rPr>
              <a:t>Apple</a:t>
            </a:r>
            <a:endParaRPr lang="en-US" b="1">
              <a:solidFill>
                <a:srgbClr val="ECECE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1C476482-3061-B245-B181-CC66734170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21134" y="3645255"/>
            <a:ext cx="1774371" cy="399858"/>
          </a:xfrm>
          <a:prstGeom prst="rect">
            <a:avLst/>
          </a:prstGeom>
        </p:spPr>
      </p:pic>
      <p:sp>
        <p:nvSpPr>
          <p:cNvPr id="10" name="TextBox 9">
            <a:extLst>
              <a:ext uri="{FF2B5EF4-FFF2-40B4-BE49-F238E27FC236}">
                <a16:creationId xmlns:a16="http://schemas.microsoft.com/office/drawing/2014/main" id="{DD28ED31-3B7C-904D-A2B6-F969F922AD86}"/>
              </a:ext>
            </a:extLst>
          </p:cNvPr>
          <p:cNvSpPr txBox="1"/>
          <p:nvPr/>
        </p:nvSpPr>
        <p:spPr>
          <a:xfrm>
            <a:off x="7021134" y="3619523"/>
            <a:ext cx="659155" cy="382797"/>
          </a:xfrm>
          <a:prstGeom prst="rect">
            <a:avLst/>
          </a:prstGeom>
          <a:noFill/>
        </p:spPr>
        <p:txBody>
          <a:bodyPr wrap="none" rtlCol="0">
            <a:spAutoFit/>
          </a:bodyPr>
          <a:lstStyle/>
          <a:p>
            <a:pPr>
              <a:lnSpc>
                <a:spcPts val="2400"/>
              </a:lnSpc>
            </a:pPr>
            <a:r>
              <a:rPr lang="en-US" dirty="0">
                <a:solidFill>
                  <a:srgbClr val="ECECEC"/>
                </a:solidFill>
                <a:latin typeface="Open Sans" panose="020B0606030504020204" pitchFamily="34" charset="0"/>
                <a:ea typeface="Open Sans" panose="020B0606030504020204" pitchFamily="34" charset="0"/>
                <a:cs typeface="Open Sans" panose="020B0606030504020204" pitchFamily="34" charset="0"/>
              </a:rPr>
              <a:t>Intel</a:t>
            </a:r>
            <a:endParaRPr lang="en-US" b="1" dirty="0">
              <a:solidFill>
                <a:srgbClr val="ECECE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50E89189-07A6-7445-A5CD-8B05A8BB9F5B}"/>
              </a:ext>
            </a:extLst>
          </p:cNvPr>
          <p:cNvPicPr>
            <a:picLocks noChangeAspect="1"/>
          </p:cNvPicPr>
          <p:nvPr/>
        </p:nvPicPr>
        <p:blipFill>
          <a:blip r:embed="rId3"/>
          <a:stretch>
            <a:fillRect/>
          </a:stretch>
        </p:blipFill>
        <p:spPr>
          <a:xfrm>
            <a:off x="2572939" y="2406842"/>
            <a:ext cx="939075" cy="939075"/>
          </a:xfrm>
          <a:prstGeom prst="rect">
            <a:avLst/>
          </a:prstGeom>
        </p:spPr>
      </p:pic>
      <p:pic>
        <p:nvPicPr>
          <p:cNvPr id="14" name="Picture 13">
            <a:extLst>
              <a:ext uri="{FF2B5EF4-FFF2-40B4-BE49-F238E27FC236}">
                <a16:creationId xmlns:a16="http://schemas.microsoft.com/office/drawing/2014/main" id="{FC96B980-6D05-B34D-A980-62A5F983B0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27564" y="2100879"/>
            <a:ext cx="1034979" cy="1270770"/>
          </a:xfrm>
          <a:prstGeom prst="rect">
            <a:avLst/>
          </a:prstGeom>
        </p:spPr>
      </p:pic>
      <p:pic>
        <p:nvPicPr>
          <p:cNvPr id="16" name="Picture 15">
            <a:extLst>
              <a:ext uri="{FF2B5EF4-FFF2-40B4-BE49-F238E27FC236}">
                <a16:creationId xmlns:a16="http://schemas.microsoft.com/office/drawing/2014/main" id="{2587E9EE-77D3-834D-80CE-AF3EC476C4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58326" y="2409352"/>
            <a:ext cx="1458686" cy="962297"/>
          </a:xfrm>
          <a:prstGeom prst="rect">
            <a:avLst/>
          </a:prstGeom>
        </p:spPr>
      </p:pic>
      <p:pic>
        <p:nvPicPr>
          <p:cNvPr id="17" name="Picture 16">
            <a:extLst>
              <a:ext uri="{FF2B5EF4-FFF2-40B4-BE49-F238E27FC236}">
                <a16:creationId xmlns:a16="http://schemas.microsoft.com/office/drawing/2014/main" id="{30498D91-4A6A-4DBF-BD3D-5BFD78FFB5A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76150" y="4733850"/>
            <a:ext cx="2064241" cy="482194"/>
          </a:xfrm>
          <a:prstGeom prst="rect">
            <a:avLst/>
          </a:prstGeom>
        </p:spPr>
      </p:pic>
      <p:pic>
        <p:nvPicPr>
          <p:cNvPr id="18" name="Picture 17" descr="Logo, company name&#10;&#10;Description automatically generated">
            <a:extLst>
              <a:ext uri="{FF2B5EF4-FFF2-40B4-BE49-F238E27FC236}">
                <a16:creationId xmlns:a16="http://schemas.microsoft.com/office/drawing/2014/main" id="{A9AB6CBB-61C1-406F-BFA5-59850A30956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29071" b="29293"/>
          <a:stretch/>
        </p:blipFill>
        <p:spPr>
          <a:xfrm>
            <a:off x="4813981" y="4693331"/>
            <a:ext cx="1638909" cy="425289"/>
          </a:xfrm>
          <a:prstGeom prst="rect">
            <a:avLst/>
          </a:prstGeom>
        </p:spPr>
      </p:pic>
      <p:pic>
        <p:nvPicPr>
          <p:cNvPr id="19" name="Picture 18">
            <a:extLst>
              <a:ext uri="{FF2B5EF4-FFF2-40B4-BE49-F238E27FC236}">
                <a16:creationId xmlns:a16="http://schemas.microsoft.com/office/drawing/2014/main" id="{EE70D6F0-2556-4E49-9338-ADB046CE20A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058326" y="4661255"/>
            <a:ext cx="1635513" cy="559290"/>
          </a:xfrm>
          <a:prstGeom prst="rect">
            <a:avLst/>
          </a:prstGeom>
        </p:spPr>
      </p:pic>
      <p:pic>
        <p:nvPicPr>
          <p:cNvPr id="20" name="Picture 19">
            <a:extLst>
              <a:ext uri="{FF2B5EF4-FFF2-40B4-BE49-F238E27FC236}">
                <a16:creationId xmlns:a16="http://schemas.microsoft.com/office/drawing/2014/main" id="{4B9394D5-6C29-4F90-B7E2-1CEA0C626C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5904" y="5479622"/>
            <a:ext cx="1774371" cy="399858"/>
          </a:xfrm>
          <a:prstGeom prst="rect">
            <a:avLst/>
          </a:prstGeom>
        </p:spPr>
      </p:pic>
      <p:sp>
        <p:nvSpPr>
          <p:cNvPr id="21" name="TextBox 20">
            <a:extLst>
              <a:ext uri="{FF2B5EF4-FFF2-40B4-BE49-F238E27FC236}">
                <a16:creationId xmlns:a16="http://schemas.microsoft.com/office/drawing/2014/main" id="{6F9074C5-B7A2-435B-A54E-395A91495B6E}"/>
              </a:ext>
            </a:extLst>
          </p:cNvPr>
          <p:cNvSpPr txBox="1"/>
          <p:nvPr/>
        </p:nvSpPr>
        <p:spPr>
          <a:xfrm>
            <a:off x="2335904" y="5453890"/>
            <a:ext cx="1199367" cy="382797"/>
          </a:xfrm>
          <a:prstGeom prst="rect">
            <a:avLst/>
          </a:prstGeom>
          <a:noFill/>
        </p:spPr>
        <p:txBody>
          <a:bodyPr wrap="none" rtlCol="0">
            <a:spAutoFit/>
          </a:bodyPr>
          <a:lstStyle/>
          <a:p>
            <a:pPr>
              <a:lnSpc>
                <a:spcPts val="2400"/>
              </a:lnSpc>
            </a:pPr>
            <a:r>
              <a:rPr lang="en-US" dirty="0" err="1">
                <a:solidFill>
                  <a:srgbClr val="ECECEC"/>
                </a:solidFill>
                <a:latin typeface="Open Sans" panose="020B0606030504020204" pitchFamily="34" charset="0"/>
                <a:ea typeface="Open Sans" panose="020B0606030504020204" pitchFamily="34" charset="0"/>
                <a:cs typeface="Open Sans" panose="020B0606030504020204" pitchFamily="34" charset="0"/>
              </a:rPr>
              <a:t>Synaptics</a:t>
            </a:r>
            <a:endParaRPr lang="en-US" b="1" dirty="0">
              <a:solidFill>
                <a:srgbClr val="ECECE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7710D5C-BCDC-4F0F-AC3B-01BD366FE9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78519" y="5479622"/>
            <a:ext cx="1774371" cy="399858"/>
          </a:xfrm>
          <a:prstGeom prst="rect">
            <a:avLst/>
          </a:prstGeom>
        </p:spPr>
      </p:pic>
      <p:sp>
        <p:nvSpPr>
          <p:cNvPr id="23" name="TextBox 22">
            <a:extLst>
              <a:ext uri="{FF2B5EF4-FFF2-40B4-BE49-F238E27FC236}">
                <a16:creationId xmlns:a16="http://schemas.microsoft.com/office/drawing/2014/main" id="{E9F1E362-1347-49A1-A6EE-C2FAC726FF00}"/>
              </a:ext>
            </a:extLst>
          </p:cNvPr>
          <p:cNvSpPr txBox="1"/>
          <p:nvPr/>
        </p:nvSpPr>
        <p:spPr>
          <a:xfrm>
            <a:off x="4678519" y="5453890"/>
            <a:ext cx="707245" cy="382797"/>
          </a:xfrm>
          <a:prstGeom prst="rect">
            <a:avLst/>
          </a:prstGeom>
          <a:noFill/>
        </p:spPr>
        <p:txBody>
          <a:bodyPr wrap="none" rtlCol="0">
            <a:spAutoFit/>
          </a:bodyPr>
          <a:lstStyle/>
          <a:p>
            <a:pPr>
              <a:lnSpc>
                <a:spcPts val="2400"/>
              </a:lnSpc>
            </a:pPr>
            <a:r>
              <a:rPr lang="en-US" dirty="0">
                <a:solidFill>
                  <a:srgbClr val="ECECEC"/>
                </a:solidFill>
                <a:latin typeface="Open Sans" panose="020B0606030504020204" pitchFamily="34" charset="0"/>
                <a:ea typeface="Open Sans" panose="020B0606030504020204" pitchFamily="34" charset="0"/>
                <a:cs typeface="Open Sans" panose="020B0606030504020204" pitchFamily="34" charset="0"/>
              </a:rPr>
              <a:t>AMD</a:t>
            </a:r>
            <a:endParaRPr lang="en-US" b="1" dirty="0">
              <a:solidFill>
                <a:srgbClr val="ECECE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4" name="Picture 23">
            <a:extLst>
              <a:ext uri="{FF2B5EF4-FFF2-40B4-BE49-F238E27FC236}">
                <a16:creationId xmlns:a16="http://schemas.microsoft.com/office/drawing/2014/main" id="{E871A323-BFD3-4DBF-87F7-84A0106138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21134" y="5479622"/>
            <a:ext cx="1774371" cy="399858"/>
          </a:xfrm>
          <a:prstGeom prst="rect">
            <a:avLst/>
          </a:prstGeom>
        </p:spPr>
      </p:pic>
      <p:sp>
        <p:nvSpPr>
          <p:cNvPr id="25" name="TextBox 24">
            <a:extLst>
              <a:ext uri="{FF2B5EF4-FFF2-40B4-BE49-F238E27FC236}">
                <a16:creationId xmlns:a16="http://schemas.microsoft.com/office/drawing/2014/main" id="{CF22C695-BEF8-4119-AC1C-EE962FF1CC17}"/>
              </a:ext>
            </a:extLst>
          </p:cNvPr>
          <p:cNvSpPr txBox="1"/>
          <p:nvPr/>
        </p:nvSpPr>
        <p:spPr>
          <a:xfrm>
            <a:off x="7021134" y="5453890"/>
            <a:ext cx="946093" cy="382797"/>
          </a:xfrm>
          <a:prstGeom prst="rect">
            <a:avLst/>
          </a:prstGeom>
          <a:noFill/>
        </p:spPr>
        <p:txBody>
          <a:bodyPr wrap="none" rtlCol="0">
            <a:spAutoFit/>
          </a:bodyPr>
          <a:lstStyle/>
          <a:p>
            <a:pPr>
              <a:lnSpc>
                <a:spcPts val="2400"/>
              </a:lnSpc>
            </a:pPr>
            <a:r>
              <a:rPr lang="en-US" dirty="0">
                <a:solidFill>
                  <a:srgbClr val="ECECEC"/>
                </a:solidFill>
                <a:latin typeface="Open Sans" panose="020B0606030504020204" pitchFamily="34" charset="0"/>
                <a:ea typeface="Open Sans" panose="020B0606030504020204" pitchFamily="34" charset="0"/>
                <a:cs typeface="Open Sans" panose="020B0606030504020204" pitchFamily="34" charset="0"/>
              </a:rPr>
              <a:t>Google</a:t>
            </a:r>
            <a:endParaRPr lang="en-US" b="1" dirty="0">
              <a:solidFill>
                <a:srgbClr val="ECECEC"/>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8916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B2F7-3FCE-4112-9752-B6A2C05427DD}"/>
              </a:ext>
            </a:extLst>
          </p:cNvPr>
          <p:cNvSpPr>
            <a:spLocks noGrp="1"/>
          </p:cNvSpPr>
          <p:nvPr>
            <p:ph type="title"/>
          </p:nvPr>
        </p:nvSpPr>
        <p:spPr/>
        <p:txBody>
          <a:bodyPr/>
          <a:lstStyle/>
          <a:p>
            <a:r>
              <a:rPr lang="en-US" dirty="0"/>
              <a:t>Timeless Core Values</a:t>
            </a:r>
          </a:p>
        </p:txBody>
      </p:sp>
      <p:sp>
        <p:nvSpPr>
          <p:cNvPr id="3" name="Content Placeholder 2">
            <a:extLst>
              <a:ext uri="{FF2B5EF4-FFF2-40B4-BE49-F238E27FC236}">
                <a16:creationId xmlns:a16="http://schemas.microsoft.com/office/drawing/2014/main" id="{A4C9240F-83CB-4DB0-B58E-5DB4250CE36E}"/>
              </a:ext>
            </a:extLst>
          </p:cNvPr>
          <p:cNvSpPr>
            <a:spLocks noGrp="1"/>
          </p:cNvSpPr>
          <p:nvPr>
            <p:ph sz="quarter" idx="10"/>
          </p:nvPr>
        </p:nvSpPr>
        <p:spPr>
          <a:xfrm>
            <a:off x="244119" y="3463567"/>
            <a:ext cx="2992386" cy="3252568"/>
          </a:xfrm>
        </p:spPr>
        <p:txBody>
          <a:bodyPr>
            <a:normAutofit/>
          </a:bodyPr>
          <a:lstStyle/>
          <a:p>
            <a:pPr marL="0" indent="0" algn="ctr">
              <a:buNone/>
            </a:pPr>
            <a:r>
              <a:rPr lang="en-US" sz="1800" dirty="0">
                <a:solidFill>
                  <a:srgbClr val="003D5B"/>
                </a:solidFill>
              </a:rPr>
              <a:t>With over 40 years of experience in engineering and high-volume IT-related manufacturing, Kensington’s rigorous quality control means all products are tested above industry standards. </a:t>
            </a:r>
          </a:p>
        </p:txBody>
      </p:sp>
      <p:sp>
        <p:nvSpPr>
          <p:cNvPr id="4" name="Content Placeholder 3">
            <a:extLst>
              <a:ext uri="{FF2B5EF4-FFF2-40B4-BE49-F238E27FC236}">
                <a16:creationId xmlns:a16="http://schemas.microsoft.com/office/drawing/2014/main" id="{09D9EFE7-7D42-4C51-A99F-F1630FC11170}"/>
              </a:ext>
            </a:extLst>
          </p:cNvPr>
          <p:cNvSpPr>
            <a:spLocks noGrp="1"/>
          </p:cNvSpPr>
          <p:nvPr>
            <p:ph sz="quarter" idx="11"/>
          </p:nvPr>
        </p:nvSpPr>
        <p:spPr>
          <a:xfrm>
            <a:off x="3404942" y="3463567"/>
            <a:ext cx="2724802" cy="3252568"/>
          </a:xfrm>
        </p:spPr>
        <p:txBody>
          <a:bodyPr>
            <a:normAutofit/>
          </a:bodyPr>
          <a:lstStyle/>
          <a:p>
            <a:pPr marL="0" indent="0" algn="ctr">
              <a:buNone/>
            </a:pPr>
            <a:r>
              <a:rPr lang="en-US" sz="1800" dirty="0">
                <a:solidFill>
                  <a:srgbClr val="003D5B"/>
                </a:solidFill>
              </a:rPr>
              <a:t>Kensington’s clients are around the world and include companies large and small. Every customer is treated as a top-tier professional, no exceptions. </a:t>
            </a:r>
          </a:p>
        </p:txBody>
      </p:sp>
      <p:sp>
        <p:nvSpPr>
          <p:cNvPr id="5" name="Content Placeholder 3">
            <a:extLst>
              <a:ext uri="{FF2B5EF4-FFF2-40B4-BE49-F238E27FC236}">
                <a16:creationId xmlns:a16="http://schemas.microsoft.com/office/drawing/2014/main" id="{B189A217-CBE3-4A14-AA10-4B1416845CA5}"/>
              </a:ext>
            </a:extLst>
          </p:cNvPr>
          <p:cNvSpPr txBox="1">
            <a:spLocks/>
          </p:cNvSpPr>
          <p:nvPr/>
        </p:nvSpPr>
        <p:spPr>
          <a:xfrm>
            <a:off x="8267114" y="1184275"/>
            <a:ext cx="3086686" cy="4797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Content Placeholder 3">
            <a:extLst>
              <a:ext uri="{FF2B5EF4-FFF2-40B4-BE49-F238E27FC236}">
                <a16:creationId xmlns:a16="http://schemas.microsoft.com/office/drawing/2014/main" id="{F95F6928-B612-4DA5-8D9B-D0D6FAC42102}"/>
              </a:ext>
            </a:extLst>
          </p:cNvPr>
          <p:cNvSpPr txBox="1">
            <a:spLocks/>
          </p:cNvSpPr>
          <p:nvPr/>
        </p:nvSpPr>
        <p:spPr>
          <a:xfrm>
            <a:off x="6388258" y="3463567"/>
            <a:ext cx="2724799" cy="3252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rgbClr val="003D5B"/>
                </a:solidFill>
                <a:latin typeface="Open Sans" panose="020B0606030504020204" pitchFamily="34" charset="0"/>
                <a:ea typeface="Open Sans" panose="020B0606030504020204" pitchFamily="34" charset="0"/>
                <a:cs typeface="Open Sans" panose="020B0606030504020204" pitchFamily="34" charset="0"/>
              </a:rPr>
              <a:t>Through meticulous research, design and engineering, Kensington award-winning solutions meet the ever-changing performance and compatibility needs of the peak professional.</a:t>
            </a:r>
          </a:p>
        </p:txBody>
      </p:sp>
      <p:sp>
        <p:nvSpPr>
          <p:cNvPr id="7" name="TextBox 6">
            <a:extLst>
              <a:ext uri="{FF2B5EF4-FFF2-40B4-BE49-F238E27FC236}">
                <a16:creationId xmlns:a16="http://schemas.microsoft.com/office/drawing/2014/main" id="{5175D917-1665-4BFC-915F-261DFEDC25F6}"/>
              </a:ext>
            </a:extLst>
          </p:cNvPr>
          <p:cNvSpPr txBox="1"/>
          <p:nvPr/>
        </p:nvSpPr>
        <p:spPr>
          <a:xfrm>
            <a:off x="1174721" y="1560702"/>
            <a:ext cx="1120820" cy="430887"/>
          </a:xfrm>
          <a:prstGeom prst="rect">
            <a:avLst/>
          </a:prstGeom>
          <a:noFill/>
        </p:spPr>
        <p:txBody>
          <a:bodyPr wrap="none" rtlCol="0">
            <a:spAutoFit/>
          </a:bodyPr>
          <a:lstStyle/>
          <a:p>
            <a:r>
              <a:rPr lang="en-US" sz="2200" dirty="0">
                <a:solidFill>
                  <a:srgbClr val="0069A7"/>
                </a:solidFill>
                <a:latin typeface="Open Sans" panose="020B0606030504020204" pitchFamily="34" charset="0"/>
                <a:ea typeface="Open Sans" panose="020B0606030504020204" pitchFamily="34" charset="0"/>
                <a:cs typeface="Open Sans" panose="020B0606030504020204" pitchFamily="34" charset="0"/>
              </a:rPr>
              <a:t>Quality</a:t>
            </a:r>
          </a:p>
        </p:txBody>
      </p:sp>
      <p:sp>
        <p:nvSpPr>
          <p:cNvPr id="8" name="TextBox 7">
            <a:extLst>
              <a:ext uri="{FF2B5EF4-FFF2-40B4-BE49-F238E27FC236}">
                <a16:creationId xmlns:a16="http://schemas.microsoft.com/office/drawing/2014/main" id="{A5669F2E-2977-4038-AF75-AE7FBC985E3C}"/>
              </a:ext>
            </a:extLst>
          </p:cNvPr>
          <p:cNvSpPr txBox="1"/>
          <p:nvPr/>
        </p:nvSpPr>
        <p:spPr>
          <a:xfrm>
            <a:off x="4120269" y="1560701"/>
            <a:ext cx="1244251" cy="430887"/>
          </a:xfrm>
          <a:prstGeom prst="rect">
            <a:avLst/>
          </a:prstGeom>
          <a:noFill/>
        </p:spPr>
        <p:txBody>
          <a:bodyPr wrap="none" rtlCol="0">
            <a:spAutoFit/>
          </a:bodyPr>
          <a:lstStyle/>
          <a:p>
            <a:r>
              <a:rPr lang="en-US" sz="2200" dirty="0">
                <a:solidFill>
                  <a:srgbClr val="0069A7"/>
                </a:solidFill>
                <a:latin typeface="Open Sans" panose="020B0606030504020204" pitchFamily="34" charset="0"/>
                <a:ea typeface="Open Sans" panose="020B0606030504020204" pitchFamily="34" charset="0"/>
                <a:cs typeface="Open Sans" panose="020B0606030504020204" pitchFamily="34" charset="0"/>
              </a:rPr>
              <a:t>Support</a:t>
            </a:r>
          </a:p>
        </p:txBody>
      </p:sp>
      <p:sp>
        <p:nvSpPr>
          <p:cNvPr id="9" name="TextBox 8">
            <a:extLst>
              <a:ext uri="{FF2B5EF4-FFF2-40B4-BE49-F238E27FC236}">
                <a16:creationId xmlns:a16="http://schemas.microsoft.com/office/drawing/2014/main" id="{EDCA81F8-F310-4A14-A8E8-3A0BCDFDE42A}"/>
              </a:ext>
            </a:extLst>
          </p:cNvPr>
          <p:cNvSpPr txBox="1"/>
          <p:nvPr/>
        </p:nvSpPr>
        <p:spPr>
          <a:xfrm>
            <a:off x="7168360" y="1560700"/>
            <a:ext cx="1082348" cy="430887"/>
          </a:xfrm>
          <a:prstGeom prst="rect">
            <a:avLst/>
          </a:prstGeom>
          <a:noFill/>
        </p:spPr>
        <p:txBody>
          <a:bodyPr wrap="none" rtlCol="0">
            <a:spAutoFit/>
          </a:bodyPr>
          <a:lstStyle/>
          <a:p>
            <a:r>
              <a:rPr lang="en-US" sz="2200" dirty="0">
                <a:solidFill>
                  <a:srgbClr val="0069A7"/>
                </a:solidFill>
                <a:latin typeface="Open Sans" panose="020B0606030504020204" pitchFamily="34" charset="0"/>
                <a:ea typeface="Open Sans" panose="020B0606030504020204" pitchFamily="34" charset="0"/>
                <a:cs typeface="Open Sans" panose="020B0606030504020204" pitchFamily="34" charset="0"/>
              </a:rPr>
              <a:t>Design</a:t>
            </a:r>
          </a:p>
        </p:txBody>
      </p:sp>
      <p:cxnSp>
        <p:nvCxnSpPr>
          <p:cNvPr id="11" name="Straight Connector 10">
            <a:extLst>
              <a:ext uri="{FF2B5EF4-FFF2-40B4-BE49-F238E27FC236}">
                <a16:creationId xmlns:a16="http://schemas.microsoft.com/office/drawing/2014/main" id="{187BB971-BA52-48FA-BFDC-B0D16DD8AF23}"/>
              </a:ext>
            </a:extLst>
          </p:cNvPr>
          <p:cNvCxnSpPr/>
          <p:nvPr/>
        </p:nvCxnSpPr>
        <p:spPr>
          <a:xfrm flipV="1">
            <a:off x="3260830" y="1446614"/>
            <a:ext cx="0" cy="4206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3E2A881-6A1C-4EF4-BA45-8D3B3B30B2E6}"/>
              </a:ext>
            </a:extLst>
          </p:cNvPr>
          <p:cNvCxnSpPr/>
          <p:nvPr/>
        </p:nvCxnSpPr>
        <p:spPr>
          <a:xfrm flipV="1">
            <a:off x="9221368" y="1446614"/>
            <a:ext cx="0" cy="4206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E165B1B-DCB9-7E48-BBE7-B62729317DB3}"/>
              </a:ext>
            </a:extLst>
          </p:cNvPr>
          <p:cNvCxnSpPr/>
          <p:nvPr/>
        </p:nvCxnSpPr>
        <p:spPr>
          <a:xfrm flipV="1">
            <a:off x="6260735" y="1446614"/>
            <a:ext cx="0" cy="420624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01DFE1D-247A-1340-A942-C0F857E77AB1}"/>
              </a:ext>
            </a:extLst>
          </p:cNvPr>
          <p:cNvSpPr txBox="1"/>
          <p:nvPr/>
        </p:nvSpPr>
        <p:spPr>
          <a:xfrm>
            <a:off x="9624627" y="1560700"/>
            <a:ext cx="1938351" cy="430887"/>
          </a:xfrm>
          <a:prstGeom prst="rect">
            <a:avLst/>
          </a:prstGeom>
          <a:noFill/>
        </p:spPr>
        <p:txBody>
          <a:bodyPr wrap="none" rtlCol="0">
            <a:spAutoFit/>
          </a:bodyPr>
          <a:lstStyle/>
          <a:p>
            <a:r>
              <a:rPr lang="en-US" sz="2200" dirty="0">
                <a:solidFill>
                  <a:srgbClr val="0069A7"/>
                </a:solidFill>
                <a:latin typeface="Open Sans" panose="020B0606030504020204" pitchFamily="34" charset="0"/>
                <a:ea typeface="Open Sans" panose="020B0606030504020204" pitchFamily="34" charset="0"/>
                <a:cs typeface="Open Sans" panose="020B0606030504020204" pitchFamily="34" charset="0"/>
              </a:rPr>
              <a:t>Sustainability</a:t>
            </a:r>
          </a:p>
        </p:txBody>
      </p:sp>
      <p:sp>
        <p:nvSpPr>
          <p:cNvPr id="18" name="Content Placeholder 3">
            <a:extLst>
              <a:ext uri="{FF2B5EF4-FFF2-40B4-BE49-F238E27FC236}">
                <a16:creationId xmlns:a16="http://schemas.microsoft.com/office/drawing/2014/main" id="{5F29A950-ACE4-1E46-878E-09F36CEA5DD6}"/>
              </a:ext>
            </a:extLst>
          </p:cNvPr>
          <p:cNvSpPr txBox="1">
            <a:spLocks/>
          </p:cNvSpPr>
          <p:nvPr/>
        </p:nvSpPr>
        <p:spPr>
          <a:xfrm>
            <a:off x="9391493" y="3463567"/>
            <a:ext cx="2447263" cy="3252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rgbClr val="003D5B"/>
                </a:solidFill>
                <a:latin typeface="Open Sans" panose="020B0606030504020204" pitchFamily="34" charset="0"/>
                <a:ea typeface="Open Sans" panose="020B0606030504020204" pitchFamily="34" charset="0"/>
                <a:cs typeface="Open Sans" panose="020B0606030504020204" pitchFamily="34" charset="0"/>
              </a:rPr>
              <a:t>Dedicated to finding ways to reduce our environmental footprint, in every aspect of our business.</a:t>
            </a:r>
          </a:p>
        </p:txBody>
      </p:sp>
      <p:pic>
        <p:nvPicPr>
          <p:cNvPr id="10" name="Picture 9">
            <a:extLst>
              <a:ext uri="{FF2B5EF4-FFF2-40B4-BE49-F238E27FC236}">
                <a16:creationId xmlns:a16="http://schemas.microsoft.com/office/drawing/2014/main" id="{E1641335-7D3C-8A41-8EB2-D6F2170D4B85}"/>
              </a:ext>
            </a:extLst>
          </p:cNvPr>
          <p:cNvPicPr>
            <a:picLocks noChangeAspect="1"/>
          </p:cNvPicPr>
          <p:nvPr/>
        </p:nvPicPr>
        <p:blipFill>
          <a:blip r:embed="rId2"/>
          <a:stretch>
            <a:fillRect/>
          </a:stretch>
        </p:blipFill>
        <p:spPr>
          <a:xfrm>
            <a:off x="1356855" y="2266726"/>
            <a:ext cx="753423" cy="973171"/>
          </a:xfrm>
          <a:prstGeom prst="rect">
            <a:avLst/>
          </a:prstGeom>
        </p:spPr>
      </p:pic>
      <p:pic>
        <p:nvPicPr>
          <p:cNvPr id="19" name="Picture 18">
            <a:extLst>
              <a:ext uri="{FF2B5EF4-FFF2-40B4-BE49-F238E27FC236}">
                <a16:creationId xmlns:a16="http://schemas.microsoft.com/office/drawing/2014/main" id="{AB917C93-A103-E747-AC1C-1BDD3C682C80}"/>
              </a:ext>
            </a:extLst>
          </p:cNvPr>
          <p:cNvPicPr>
            <a:picLocks noChangeAspect="1"/>
          </p:cNvPicPr>
          <p:nvPr/>
        </p:nvPicPr>
        <p:blipFill>
          <a:blip r:embed="rId3"/>
          <a:stretch>
            <a:fillRect/>
          </a:stretch>
        </p:blipFill>
        <p:spPr>
          <a:xfrm>
            <a:off x="4339279" y="2376599"/>
            <a:ext cx="919977" cy="817757"/>
          </a:xfrm>
          <a:prstGeom prst="rect">
            <a:avLst/>
          </a:prstGeom>
        </p:spPr>
      </p:pic>
      <p:pic>
        <p:nvPicPr>
          <p:cNvPr id="20" name="Picture 19">
            <a:extLst>
              <a:ext uri="{FF2B5EF4-FFF2-40B4-BE49-F238E27FC236}">
                <a16:creationId xmlns:a16="http://schemas.microsoft.com/office/drawing/2014/main" id="{152A47F6-36A5-514C-BA84-0403EE20E162}"/>
              </a:ext>
            </a:extLst>
          </p:cNvPr>
          <p:cNvPicPr>
            <a:picLocks noChangeAspect="1"/>
          </p:cNvPicPr>
          <p:nvPr/>
        </p:nvPicPr>
        <p:blipFill>
          <a:blip r:embed="rId4"/>
          <a:stretch>
            <a:fillRect/>
          </a:stretch>
        </p:blipFill>
        <p:spPr>
          <a:xfrm>
            <a:off x="7323110" y="2357021"/>
            <a:ext cx="831905" cy="831905"/>
          </a:xfrm>
          <a:prstGeom prst="rect">
            <a:avLst/>
          </a:prstGeom>
        </p:spPr>
      </p:pic>
      <p:pic>
        <p:nvPicPr>
          <p:cNvPr id="21" name="Picture 20">
            <a:extLst>
              <a:ext uri="{FF2B5EF4-FFF2-40B4-BE49-F238E27FC236}">
                <a16:creationId xmlns:a16="http://schemas.microsoft.com/office/drawing/2014/main" id="{C6E65998-36E3-EC4F-81CE-BD5EEF891F82}"/>
              </a:ext>
            </a:extLst>
          </p:cNvPr>
          <p:cNvPicPr>
            <a:picLocks noChangeAspect="1"/>
          </p:cNvPicPr>
          <p:nvPr/>
        </p:nvPicPr>
        <p:blipFill>
          <a:blip r:embed="rId5"/>
          <a:stretch>
            <a:fillRect/>
          </a:stretch>
        </p:blipFill>
        <p:spPr>
          <a:xfrm>
            <a:off x="10195232" y="2335548"/>
            <a:ext cx="841910" cy="874926"/>
          </a:xfrm>
          <a:prstGeom prst="rect">
            <a:avLst/>
          </a:prstGeom>
        </p:spPr>
      </p:pic>
    </p:spTree>
    <p:extLst>
      <p:ext uri="{BB962C8B-B14F-4D97-AF65-F5344CB8AC3E}">
        <p14:creationId xmlns:p14="http://schemas.microsoft.com/office/powerpoint/2010/main" val="364832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CEC18-0789-4DFF-8A79-52319726BFAE}"/>
              </a:ext>
            </a:extLst>
          </p:cNvPr>
          <p:cNvSpPr>
            <a:spLocks noGrp="1"/>
          </p:cNvSpPr>
          <p:nvPr>
            <p:ph type="title"/>
          </p:nvPr>
        </p:nvSpPr>
        <p:spPr>
          <a:xfrm>
            <a:off x="836617" y="288989"/>
            <a:ext cx="10515600" cy="685753"/>
          </a:xfrm>
        </p:spPr>
        <p:txBody>
          <a:bodyPr>
            <a:normAutofit fontScale="90000"/>
          </a:bodyPr>
          <a:lstStyle/>
          <a:p>
            <a:r>
              <a:rPr lang="en-US" dirty="0"/>
              <a:t>Over 40 years of Adapting to an Everchanging Workplace</a:t>
            </a:r>
          </a:p>
        </p:txBody>
      </p:sp>
      <p:sp>
        <p:nvSpPr>
          <p:cNvPr id="6" name="TextBox 5">
            <a:extLst>
              <a:ext uri="{FF2B5EF4-FFF2-40B4-BE49-F238E27FC236}">
                <a16:creationId xmlns:a16="http://schemas.microsoft.com/office/drawing/2014/main" id="{E5BB8FE8-D6BC-4108-9F17-832F7075C7F4}"/>
              </a:ext>
            </a:extLst>
          </p:cNvPr>
          <p:cNvSpPr txBox="1"/>
          <p:nvPr/>
        </p:nvSpPr>
        <p:spPr>
          <a:xfrm>
            <a:off x="-588186" y="6093077"/>
            <a:ext cx="4364759" cy="276999"/>
          </a:xfrm>
          <a:prstGeom prst="rect">
            <a:avLst/>
          </a:prstGeom>
          <a:noFill/>
        </p:spPr>
        <p:txBody>
          <a:bodyPr wrap="square" rtlCol="0">
            <a:spAutoFit/>
          </a:bodyPr>
          <a:lstStyle>
            <a:defPPr>
              <a:defRPr lang="en-US"/>
            </a:defPPr>
            <a:lvl1pPr algn="ctr">
              <a:defRPr sz="1599" b="1">
                <a:solidFill>
                  <a:srgbClr val="C00000"/>
                </a:solidFill>
              </a:defRPr>
            </a:lvl1pPr>
          </a:lstStyle>
          <a:p>
            <a:r>
              <a:rPr lang="en-US" sz="1200" b="0" i="1" dirty="0">
                <a:latin typeface="Open Sans" panose="020B0606030504020204" pitchFamily="34" charset="0"/>
                <a:ea typeface="Open Sans" panose="020B0606030504020204" pitchFamily="34" charset="0"/>
                <a:cs typeface="Open Sans" panose="020B0606030504020204" pitchFamily="34" charset="0"/>
              </a:rPr>
              <a:t>Acquired by ACCO Brands in 1986</a:t>
            </a:r>
          </a:p>
        </p:txBody>
      </p:sp>
      <p:sp>
        <p:nvSpPr>
          <p:cNvPr id="5" name="TextBox 4">
            <a:extLst>
              <a:ext uri="{FF2B5EF4-FFF2-40B4-BE49-F238E27FC236}">
                <a16:creationId xmlns:a16="http://schemas.microsoft.com/office/drawing/2014/main" id="{41C2B581-D35F-4F0A-8F08-F89F3665B2BC}"/>
              </a:ext>
            </a:extLst>
          </p:cNvPr>
          <p:cNvSpPr txBox="1"/>
          <p:nvPr/>
        </p:nvSpPr>
        <p:spPr>
          <a:xfrm rot="18232659">
            <a:off x="8554156" y="2348158"/>
            <a:ext cx="1421084" cy="461408"/>
          </a:xfrm>
          <a:prstGeom prst="rect">
            <a:avLst/>
          </a:prstGeom>
          <a:noFill/>
        </p:spPr>
        <p:txBody>
          <a:bodyPr wrap="square" rtlCol="0">
            <a:spAutoFit/>
          </a:bodyPr>
          <a:lstStyle/>
          <a:p>
            <a:r>
              <a:rPr lang="en-US" sz="1199" dirty="0">
                <a:latin typeface="Open Sans" panose="020B0606030504020204" pitchFamily="34" charset="0"/>
                <a:ea typeface="Open Sans" panose="020B0606030504020204" pitchFamily="34" charset="0"/>
                <a:cs typeface="Open Sans" panose="020B0606030504020204" pitchFamily="34" charset="0"/>
              </a:rPr>
              <a:t>Thunderbolt 3</a:t>
            </a:r>
          </a:p>
          <a:p>
            <a:r>
              <a:rPr lang="en-US" sz="1199" dirty="0">
                <a:latin typeface="Open Sans" panose="020B0606030504020204" pitchFamily="34" charset="0"/>
                <a:ea typeface="Open Sans" panose="020B0606030504020204" pitchFamily="34" charset="0"/>
                <a:cs typeface="Open Sans" panose="020B0606030504020204" pitchFamily="34" charset="0"/>
              </a:rPr>
              <a:t>Docking Station</a:t>
            </a:r>
          </a:p>
        </p:txBody>
      </p:sp>
      <p:sp>
        <p:nvSpPr>
          <p:cNvPr id="28" name="TextBox 27">
            <a:extLst>
              <a:ext uri="{FF2B5EF4-FFF2-40B4-BE49-F238E27FC236}">
                <a16:creationId xmlns:a16="http://schemas.microsoft.com/office/drawing/2014/main" id="{D789A78D-E825-4B55-81F1-149D83035317}"/>
              </a:ext>
            </a:extLst>
          </p:cNvPr>
          <p:cNvSpPr txBox="1"/>
          <p:nvPr/>
        </p:nvSpPr>
        <p:spPr>
          <a:xfrm>
            <a:off x="580176" y="3281310"/>
            <a:ext cx="696404" cy="338426"/>
          </a:xfrm>
          <a:prstGeom prst="rect">
            <a:avLst/>
          </a:prstGeom>
          <a:noFill/>
        </p:spPr>
        <p:txBody>
          <a:bodyPr wrap="square" rtlCol="0">
            <a:spAutoFit/>
          </a:bodyPr>
          <a:lstStyle/>
          <a:p>
            <a:pPr algn="ctr"/>
            <a:r>
              <a:rPr lang="en-US" sz="1599" b="1" dirty="0">
                <a:solidFill>
                  <a:srgbClr val="047FB0"/>
                </a:solidFill>
                <a:latin typeface="Open Sans Semibold" panose="020B0606030504020204" pitchFamily="34" charset="0"/>
                <a:ea typeface="Open Sans Semibold" panose="020B0606030504020204" pitchFamily="34" charset="0"/>
                <a:cs typeface="Open Sans Semibold" panose="020B0606030504020204" pitchFamily="34" charset="0"/>
              </a:rPr>
              <a:t>1981</a:t>
            </a:r>
          </a:p>
        </p:txBody>
      </p:sp>
      <p:sp>
        <p:nvSpPr>
          <p:cNvPr id="29" name="TextBox 28">
            <a:extLst>
              <a:ext uri="{FF2B5EF4-FFF2-40B4-BE49-F238E27FC236}">
                <a16:creationId xmlns:a16="http://schemas.microsoft.com/office/drawing/2014/main" id="{3751E7A8-8E28-4E67-A5C4-D85E7886EF6D}"/>
              </a:ext>
            </a:extLst>
          </p:cNvPr>
          <p:cNvSpPr txBox="1"/>
          <p:nvPr/>
        </p:nvSpPr>
        <p:spPr>
          <a:xfrm>
            <a:off x="1507504" y="3281310"/>
            <a:ext cx="696404" cy="338426"/>
          </a:xfrm>
          <a:prstGeom prst="rect">
            <a:avLst/>
          </a:prstGeom>
          <a:noFill/>
        </p:spPr>
        <p:txBody>
          <a:bodyPr wrap="square" rtlCol="0">
            <a:spAutoFit/>
          </a:bodyPr>
          <a:lstStyle/>
          <a:p>
            <a:pPr algn="ctr"/>
            <a:r>
              <a:rPr lang="en-US" sz="1599" b="1" dirty="0">
                <a:solidFill>
                  <a:srgbClr val="047FB0"/>
                </a:solidFill>
                <a:latin typeface="Open Sans Semibold" panose="020B0606030504020204" pitchFamily="34" charset="0"/>
                <a:ea typeface="Open Sans Semibold" panose="020B0606030504020204" pitchFamily="34" charset="0"/>
                <a:cs typeface="Open Sans Semibold" panose="020B0606030504020204" pitchFamily="34" charset="0"/>
              </a:rPr>
              <a:t>1990</a:t>
            </a:r>
          </a:p>
        </p:txBody>
      </p:sp>
      <p:sp>
        <p:nvSpPr>
          <p:cNvPr id="30" name="TextBox 29">
            <a:extLst>
              <a:ext uri="{FF2B5EF4-FFF2-40B4-BE49-F238E27FC236}">
                <a16:creationId xmlns:a16="http://schemas.microsoft.com/office/drawing/2014/main" id="{3304F56A-A1CD-4C34-9D89-448187262990}"/>
              </a:ext>
            </a:extLst>
          </p:cNvPr>
          <p:cNvSpPr txBox="1"/>
          <p:nvPr/>
        </p:nvSpPr>
        <p:spPr>
          <a:xfrm>
            <a:off x="2433722" y="3281310"/>
            <a:ext cx="696404" cy="338426"/>
          </a:xfrm>
          <a:prstGeom prst="rect">
            <a:avLst/>
          </a:prstGeom>
          <a:noFill/>
        </p:spPr>
        <p:txBody>
          <a:bodyPr wrap="square" rtlCol="0">
            <a:spAutoFit/>
          </a:bodyPr>
          <a:lstStyle/>
          <a:p>
            <a:pPr algn="ctr"/>
            <a:r>
              <a:rPr lang="en-US" sz="1599" b="1" dirty="0">
                <a:solidFill>
                  <a:srgbClr val="047FB0"/>
                </a:solidFill>
                <a:latin typeface="Open Sans Semibold" panose="020B0606030504020204" pitchFamily="34" charset="0"/>
                <a:ea typeface="Open Sans Semibold" panose="020B0606030504020204" pitchFamily="34" charset="0"/>
                <a:cs typeface="Open Sans Semibold" panose="020B0606030504020204" pitchFamily="34" charset="0"/>
              </a:rPr>
              <a:t>1996</a:t>
            </a:r>
          </a:p>
        </p:txBody>
      </p:sp>
      <p:sp>
        <p:nvSpPr>
          <p:cNvPr id="31" name="TextBox 30">
            <a:extLst>
              <a:ext uri="{FF2B5EF4-FFF2-40B4-BE49-F238E27FC236}">
                <a16:creationId xmlns:a16="http://schemas.microsoft.com/office/drawing/2014/main" id="{DC8D0DD1-76FC-4894-A93C-38C610AF7C58}"/>
              </a:ext>
            </a:extLst>
          </p:cNvPr>
          <p:cNvSpPr txBox="1"/>
          <p:nvPr/>
        </p:nvSpPr>
        <p:spPr>
          <a:xfrm>
            <a:off x="3359944" y="3281310"/>
            <a:ext cx="696404" cy="338426"/>
          </a:xfrm>
          <a:prstGeom prst="rect">
            <a:avLst/>
          </a:prstGeom>
          <a:noFill/>
        </p:spPr>
        <p:txBody>
          <a:bodyPr wrap="square" rtlCol="0">
            <a:spAutoFit/>
          </a:bodyPr>
          <a:lstStyle/>
          <a:p>
            <a:pPr algn="ctr"/>
            <a:r>
              <a:rPr lang="en-US" sz="1599" b="1" dirty="0">
                <a:solidFill>
                  <a:srgbClr val="047FB0"/>
                </a:solidFill>
                <a:latin typeface="Open Sans Semibold" panose="020B0606030504020204" pitchFamily="34" charset="0"/>
                <a:ea typeface="Open Sans Semibold" panose="020B0606030504020204" pitchFamily="34" charset="0"/>
                <a:cs typeface="Open Sans Semibold" panose="020B0606030504020204" pitchFamily="34" charset="0"/>
              </a:rPr>
              <a:t>2000</a:t>
            </a:r>
          </a:p>
        </p:txBody>
      </p:sp>
      <p:sp>
        <p:nvSpPr>
          <p:cNvPr id="32" name="TextBox 31">
            <a:extLst>
              <a:ext uri="{FF2B5EF4-FFF2-40B4-BE49-F238E27FC236}">
                <a16:creationId xmlns:a16="http://schemas.microsoft.com/office/drawing/2014/main" id="{29089F69-6121-49F7-9506-9B7D80957675}"/>
              </a:ext>
            </a:extLst>
          </p:cNvPr>
          <p:cNvSpPr txBox="1"/>
          <p:nvPr/>
        </p:nvSpPr>
        <p:spPr>
          <a:xfrm>
            <a:off x="4296113" y="3281310"/>
            <a:ext cx="696404" cy="338426"/>
          </a:xfrm>
          <a:prstGeom prst="rect">
            <a:avLst/>
          </a:prstGeom>
          <a:noFill/>
        </p:spPr>
        <p:txBody>
          <a:bodyPr wrap="square" rtlCol="0">
            <a:spAutoFit/>
          </a:bodyPr>
          <a:lstStyle/>
          <a:p>
            <a:pPr algn="ctr"/>
            <a:r>
              <a:rPr lang="en-US" sz="1599" b="1" dirty="0">
                <a:solidFill>
                  <a:srgbClr val="047FB0"/>
                </a:solidFill>
                <a:latin typeface="Open Sans Semibold" panose="020B0606030504020204" pitchFamily="34" charset="0"/>
                <a:ea typeface="Open Sans Semibold" panose="020B0606030504020204" pitchFamily="34" charset="0"/>
                <a:cs typeface="Open Sans Semibold" panose="020B0606030504020204" pitchFamily="34" charset="0"/>
              </a:rPr>
              <a:t>2005</a:t>
            </a:r>
          </a:p>
        </p:txBody>
      </p:sp>
      <p:sp>
        <p:nvSpPr>
          <p:cNvPr id="33" name="TextBox 32">
            <a:extLst>
              <a:ext uri="{FF2B5EF4-FFF2-40B4-BE49-F238E27FC236}">
                <a16:creationId xmlns:a16="http://schemas.microsoft.com/office/drawing/2014/main" id="{41CC87EC-ED0D-4AA6-AF9C-355C2B52008F}"/>
              </a:ext>
            </a:extLst>
          </p:cNvPr>
          <p:cNvSpPr txBox="1"/>
          <p:nvPr/>
        </p:nvSpPr>
        <p:spPr>
          <a:xfrm>
            <a:off x="5221486" y="3281310"/>
            <a:ext cx="696404" cy="338426"/>
          </a:xfrm>
          <a:prstGeom prst="rect">
            <a:avLst/>
          </a:prstGeom>
          <a:noFill/>
        </p:spPr>
        <p:txBody>
          <a:bodyPr wrap="square" rtlCol="0">
            <a:spAutoFit/>
          </a:bodyPr>
          <a:lstStyle/>
          <a:p>
            <a:pPr algn="ctr"/>
            <a:r>
              <a:rPr lang="en-US" sz="1599" b="1" dirty="0">
                <a:solidFill>
                  <a:srgbClr val="047FB0"/>
                </a:solidFill>
                <a:latin typeface="Open Sans Semibold" panose="020B0606030504020204" pitchFamily="34" charset="0"/>
                <a:ea typeface="Open Sans Semibold" panose="020B0606030504020204" pitchFamily="34" charset="0"/>
                <a:cs typeface="Open Sans Semibold" panose="020B0606030504020204" pitchFamily="34" charset="0"/>
              </a:rPr>
              <a:t>2009</a:t>
            </a:r>
          </a:p>
        </p:txBody>
      </p:sp>
      <p:sp>
        <p:nvSpPr>
          <p:cNvPr id="34" name="TextBox 33">
            <a:extLst>
              <a:ext uri="{FF2B5EF4-FFF2-40B4-BE49-F238E27FC236}">
                <a16:creationId xmlns:a16="http://schemas.microsoft.com/office/drawing/2014/main" id="{6C9C96FD-E9A9-42B9-844F-9035483BFA60}"/>
              </a:ext>
            </a:extLst>
          </p:cNvPr>
          <p:cNvSpPr txBox="1"/>
          <p:nvPr/>
        </p:nvSpPr>
        <p:spPr>
          <a:xfrm>
            <a:off x="6155967" y="3281310"/>
            <a:ext cx="696404" cy="338426"/>
          </a:xfrm>
          <a:prstGeom prst="rect">
            <a:avLst/>
          </a:prstGeom>
          <a:noFill/>
        </p:spPr>
        <p:txBody>
          <a:bodyPr wrap="square" rtlCol="0">
            <a:spAutoFit/>
          </a:bodyPr>
          <a:lstStyle/>
          <a:p>
            <a:pPr algn="ctr"/>
            <a:r>
              <a:rPr lang="en-US" sz="1599" b="1" dirty="0">
                <a:solidFill>
                  <a:srgbClr val="047FB0"/>
                </a:solidFill>
                <a:latin typeface="Open Sans Semibold" panose="020B0606030504020204" pitchFamily="34" charset="0"/>
                <a:ea typeface="Open Sans Semibold" panose="020B0606030504020204" pitchFamily="34" charset="0"/>
                <a:cs typeface="Open Sans Semibold" panose="020B0606030504020204" pitchFamily="34" charset="0"/>
              </a:rPr>
              <a:t>2011</a:t>
            </a:r>
          </a:p>
        </p:txBody>
      </p:sp>
      <p:sp>
        <p:nvSpPr>
          <p:cNvPr id="35" name="TextBox 34">
            <a:extLst>
              <a:ext uri="{FF2B5EF4-FFF2-40B4-BE49-F238E27FC236}">
                <a16:creationId xmlns:a16="http://schemas.microsoft.com/office/drawing/2014/main" id="{B4247B78-485A-4B24-8C23-D40BB44B8624}"/>
              </a:ext>
            </a:extLst>
          </p:cNvPr>
          <p:cNvSpPr txBox="1"/>
          <p:nvPr/>
        </p:nvSpPr>
        <p:spPr>
          <a:xfrm>
            <a:off x="7081622" y="3281310"/>
            <a:ext cx="696404" cy="338426"/>
          </a:xfrm>
          <a:prstGeom prst="rect">
            <a:avLst/>
          </a:prstGeom>
          <a:noFill/>
        </p:spPr>
        <p:txBody>
          <a:bodyPr wrap="square" rtlCol="0">
            <a:spAutoFit/>
          </a:bodyPr>
          <a:lstStyle/>
          <a:p>
            <a:pPr algn="ctr"/>
            <a:r>
              <a:rPr lang="en-US" sz="1599" b="1" dirty="0">
                <a:solidFill>
                  <a:srgbClr val="047FB0"/>
                </a:solidFill>
                <a:latin typeface="Open Sans Semibold" panose="020B0606030504020204" pitchFamily="34" charset="0"/>
                <a:ea typeface="Open Sans Semibold" panose="020B0606030504020204" pitchFamily="34" charset="0"/>
                <a:cs typeface="Open Sans Semibold" panose="020B0606030504020204" pitchFamily="34" charset="0"/>
              </a:rPr>
              <a:t>2013</a:t>
            </a:r>
          </a:p>
        </p:txBody>
      </p:sp>
      <p:sp>
        <p:nvSpPr>
          <p:cNvPr id="36" name="TextBox 35">
            <a:extLst>
              <a:ext uri="{FF2B5EF4-FFF2-40B4-BE49-F238E27FC236}">
                <a16:creationId xmlns:a16="http://schemas.microsoft.com/office/drawing/2014/main" id="{867AF54B-9309-4229-A731-023978F21196}"/>
              </a:ext>
            </a:extLst>
          </p:cNvPr>
          <p:cNvSpPr txBox="1"/>
          <p:nvPr/>
        </p:nvSpPr>
        <p:spPr>
          <a:xfrm>
            <a:off x="8003655" y="3281310"/>
            <a:ext cx="696404" cy="338426"/>
          </a:xfrm>
          <a:prstGeom prst="rect">
            <a:avLst/>
          </a:prstGeom>
          <a:noFill/>
        </p:spPr>
        <p:txBody>
          <a:bodyPr wrap="square" rtlCol="0">
            <a:spAutoFit/>
          </a:bodyPr>
          <a:lstStyle/>
          <a:p>
            <a:pPr algn="ctr"/>
            <a:r>
              <a:rPr lang="en-US" sz="1599" b="1" dirty="0">
                <a:solidFill>
                  <a:srgbClr val="047FB0"/>
                </a:solidFill>
                <a:latin typeface="Open Sans Semibold" panose="020B0606030504020204" pitchFamily="34" charset="0"/>
                <a:ea typeface="Open Sans Semibold" panose="020B0606030504020204" pitchFamily="34" charset="0"/>
                <a:cs typeface="Open Sans Semibold" panose="020B0606030504020204" pitchFamily="34" charset="0"/>
              </a:rPr>
              <a:t>2015</a:t>
            </a:r>
          </a:p>
        </p:txBody>
      </p:sp>
      <p:sp>
        <p:nvSpPr>
          <p:cNvPr id="37" name="TextBox 36">
            <a:extLst>
              <a:ext uri="{FF2B5EF4-FFF2-40B4-BE49-F238E27FC236}">
                <a16:creationId xmlns:a16="http://schemas.microsoft.com/office/drawing/2014/main" id="{5C8AF726-89B5-4178-B208-8F05532DC801}"/>
              </a:ext>
            </a:extLst>
          </p:cNvPr>
          <p:cNvSpPr txBox="1"/>
          <p:nvPr/>
        </p:nvSpPr>
        <p:spPr>
          <a:xfrm>
            <a:off x="8925084" y="3281310"/>
            <a:ext cx="696404" cy="338426"/>
          </a:xfrm>
          <a:prstGeom prst="rect">
            <a:avLst/>
          </a:prstGeom>
          <a:noFill/>
        </p:spPr>
        <p:txBody>
          <a:bodyPr wrap="square" rtlCol="0">
            <a:spAutoFit/>
          </a:bodyPr>
          <a:lstStyle/>
          <a:p>
            <a:pPr algn="ctr"/>
            <a:r>
              <a:rPr lang="en-US" sz="1599" b="1" dirty="0">
                <a:solidFill>
                  <a:srgbClr val="047FB0"/>
                </a:solidFill>
                <a:latin typeface="Open Sans Semibold" panose="020B0606030504020204" pitchFamily="34" charset="0"/>
                <a:ea typeface="Open Sans Semibold" panose="020B0606030504020204" pitchFamily="34" charset="0"/>
                <a:cs typeface="Open Sans Semibold" panose="020B0606030504020204" pitchFamily="34" charset="0"/>
              </a:rPr>
              <a:t>2017</a:t>
            </a:r>
          </a:p>
        </p:txBody>
      </p:sp>
      <p:sp>
        <p:nvSpPr>
          <p:cNvPr id="38" name="TextBox 37">
            <a:extLst>
              <a:ext uri="{FF2B5EF4-FFF2-40B4-BE49-F238E27FC236}">
                <a16:creationId xmlns:a16="http://schemas.microsoft.com/office/drawing/2014/main" id="{4CBD2DBE-EA76-489F-A76B-B84606AA0214}"/>
              </a:ext>
            </a:extLst>
          </p:cNvPr>
          <p:cNvSpPr txBox="1"/>
          <p:nvPr/>
        </p:nvSpPr>
        <p:spPr>
          <a:xfrm>
            <a:off x="8477183" y="3711562"/>
            <a:ext cx="696404" cy="338426"/>
          </a:xfrm>
          <a:prstGeom prst="rect">
            <a:avLst/>
          </a:prstGeom>
          <a:noFill/>
        </p:spPr>
        <p:txBody>
          <a:bodyPr wrap="square" rtlCol="0">
            <a:spAutoFit/>
          </a:bodyPr>
          <a:lstStyle/>
          <a:p>
            <a:pPr algn="ctr"/>
            <a:r>
              <a:rPr lang="en-US" sz="1599" b="1" dirty="0">
                <a:solidFill>
                  <a:srgbClr val="047FB0"/>
                </a:solidFill>
                <a:latin typeface="Open Sans Semibold" panose="020B0606030504020204" pitchFamily="34" charset="0"/>
                <a:ea typeface="Open Sans Semibold" panose="020B0606030504020204" pitchFamily="34" charset="0"/>
                <a:cs typeface="Open Sans Semibold" panose="020B0606030504020204" pitchFamily="34" charset="0"/>
              </a:rPr>
              <a:t>2016</a:t>
            </a:r>
          </a:p>
        </p:txBody>
      </p:sp>
      <p:sp>
        <p:nvSpPr>
          <p:cNvPr id="39" name="TextBox 38">
            <a:extLst>
              <a:ext uri="{FF2B5EF4-FFF2-40B4-BE49-F238E27FC236}">
                <a16:creationId xmlns:a16="http://schemas.microsoft.com/office/drawing/2014/main" id="{D87F0566-99BD-416B-A76E-9ED5CEE66E8F}"/>
              </a:ext>
            </a:extLst>
          </p:cNvPr>
          <p:cNvSpPr txBox="1"/>
          <p:nvPr/>
        </p:nvSpPr>
        <p:spPr>
          <a:xfrm>
            <a:off x="7536018" y="3711562"/>
            <a:ext cx="696404" cy="338426"/>
          </a:xfrm>
          <a:prstGeom prst="rect">
            <a:avLst/>
          </a:prstGeom>
          <a:noFill/>
        </p:spPr>
        <p:txBody>
          <a:bodyPr wrap="square" rtlCol="0">
            <a:spAutoFit/>
          </a:bodyPr>
          <a:lstStyle/>
          <a:p>
            <a:pPr algn="ctr"/>
            <a:r>
              <a:rPr lang="en-US" sz="1599" b="1" dirty="0">
                <a:solidFill>
                  <a:srgbClr val="047FB0"/>
                </a:solidFill>
                <a:latin typeface="Open Sans Semibold" panose="020B0606030504020204" pitchFamily="34" charset="0"/>
                <a:ea typeface="Open Sans Semibold" panose="020B0606030504020204" pitchFamily="34" charset="0"/>
                <a:cs typeface="Open Sans Semibold" panose="020B0606030504020204" pitchFamily="34" charset="0"/>
              </a:rPr>
              <a:t>2014</a:t>
            </a:r>
          </a:p>
        </p:txBody>
      </p:sp>
      <p:sp>
        <p:nvSpPr>
          <p:cNvPr id="40" name="TextBox 39">
            <a:extLst>
              <a:ext uri="{FF2B5EF4-FFF2-40B4-BE49-F238E27FC236}">
                <a16:creationId xmlns:a16="http://schemas.microsoft.com/office/drawing/2014/main" id="{736372F0-36B8-4337-BC9A-780E7F98D786}"/>
              </a:ext>
            </a:extLst>
          </p:cNvPr>
          <p:cNvSpPr txBox="1"/>
          <p:nvPr/>
        </p:nvSpPr>
        <p:spPr>
          <a:xfrm>
            <a:off x="6594852" y="3711562"/>
            <a:ext cx="696404" cy="338426"/>
          </a:xfrm>
          <a:prstGeom prst="rect">
            <a:avLst/>
          </a:prstGeom>
          <a:noFill/>
        </p:spPr>
        <p:txBody>
          <a:bodyPr wrap="square" rtlCol="0">
            <a:spAutoFit/>
          </a:bodyPr>
          <a:lstStyle/>
          <a:p>
            <a:pPr algn="ctr"/>
            <a:r>
              <a:rPr lang="en-US" sz="1599" b="1" dirty="0">
                <a:solidFill>
                  <a:srgbClr val="047FB0"/>
                </a:solidFill>
                <a:latin typeface="Open Sans Semibold" panose="020B0606030504020204" pitchFamily="34" charset="0"/>
                <a:ea typeface="Open Sans Semibold" panose="020B0606030504020204" pitchFamily="34" charset="0"/>
                <a:cs typeface="Open Sans Semibold" panose="020B0606030504020204" pitchFamily="34" charset="0"/>
              </a:rPr>
              <a:t>2012</a:t>
            </a:r>
          </a:p>
        </p:txBody>
      </p:sp>
      <p:sp>
        <p:nvSpPr>
          <p:cNvPr id="41" name="TextBox 40">
            <a:extLst>
              <a:ext uri="{FF2B5EF4-FFF2-40B4-BE49-F238E27FC236}">
                <a16:creationId xmlns:a16="http://schemas.microsoft.com/office/drawing/2014/main" id="{F1A696E1-7982-4FCB-A565-50C13D1D9805}"/>
              </a:ext>
            </a:extLst>
          </p:cNvPr>
          <p:cNvSpPr txBox="1"/>
          <p:nvPr/>
        </p:nvSpPr>
        <p:spPr>
          <a:xfrm>
            <a:off x="5654187" y="3711562"/>
            <a:ext cx="696404" cy="338426"/>
          </a:xfrm>
          <a:prstGeom prst="rect">
            <a:avLst/>
          </a:prstGeom>
          <a:noFill/>
        </p:spPr>
        <p:txBody>
          <a:bodyPr wrap="square" rtlCol="0">
            <a:spAutoFit/>
          </a:bodyPr>
          <a:lstStyle/>
          <a:p>
            <a:pPr algn="ctr"/>
            <a:r>
              <a:rPr lang="en-US" sz="1599" b="1" dirty="0">
                <a:solidFill>
                  <a:srgbClr val="047FB0"/>
                </a:solidFill>
                <a:latin typeface="Open Sans Semibold" panose="020B0606030504020204" pitchFamily="34" charset="0"/>
                <a:ea typeface="Open Sans Semibold" panose="020B0606030504020204" pitchFamily="34" charset="0"/>
                <a:cs typeface="Open Sans Semibold" panose="020B0606030504020204" pitchFamily="34" charset="0"/>
              </a:rPr>
              <a:t>2010</a:t>
            </a:r>
          </a:p>
        </p:txBody>
      </p:sp>
      <p:sp>
        <p:nvSpPr>
          <p:cNvPr id="42" name="TextBox 41">
            <a:extLst>
              <a:ext uri="{FF2B5EF4-FFF2-40B4-BE49-F238E27FC236}">
                <a16:creationId xmlns:a16="http://schemas.microsoft.com/office/drawing/2014/main" id="{FF1C4706-C26C-4479-A97B-01782748A39E}"/>
              </a:ext>
            </a:extLst>
          </p:cNvPr>
          <p:cNvSpPr txBox="1"/>
          <p:nvPr/>
        </p:nvSpPr>
        <p:spPr>
          <a:xfrm>
            <a:off x="4708204" y="3711562"/>
            <a:ext cx="696404" cy="338426"/>
          </a:xfrm>
          <a:prstGeom prst="rect">
            <a:avLst/>
          </a:prstGeom>
          <a:noFill/>
        </p:spPr>
        <p:txBody>
          <a:bodyPr wrap="square" rtlCol="0">
            <a:spAutoFit/>
          </a:bodyPr>
          <a:lstStyle/>
          <a:p>
            <a:pPr algn="ctr"/>
            <a:r>
              <a:rPr lang="en-US" sz="1599" b="1" dirty="0">
                <a:solidFill>
                  <a:srgbClr val="047FB0"/>
                </a:solidFill>
                <a:latin typeface="Open Sans Semibold" panose="020B0606030504020204" pitchFamily="34" charset="0"/>
                <a:ea typeface="Open Sans Semibold" panose="020B0606030504020204" pitchFamily="34" charset="0"/>
                <a:cs typeface="Open Sans Semibold" panose="020B0606030504020204" pitchFamily="34" charset="0"/>
              </a:rPr>
              <a:t>2007</a:t>
            </a:r>
          </a:p>
        </p:txBody>
      </p:sp>
      <p:sp>
        <p:nvSpPr>
          <p:cNvPr id="43" name="TextBox 42">
            <a:extLst>
              <a:ext uri="{FF2B5EF4-FFF2-40B4-BE49-F238E27FC236}">
                <a16:creationId xmlns:a16="http://schemas.microsoft.com/office/drawing/2014/main" id="{8C6851AC-ADB0-41C2-BE03-EB451F48E059}"/>
              </a:ext>
            </a:extLst>
          </p:cNvPr>
          <p:cNvSpPr txBox="1"/>
          <p:nvPr/>
        </p:nvSpPr>
        <p:spPr>
          <a:xfrm>
            <a:off x="3776671" y="3711562"/>
            <a:ext cx="696404" cy="338426"/>
          </a:xfrm>
          <a:prstGeom prst="rect">
            <a:avLst/>
          </a:prstGeom>
          <a:noFill/>
        </p:spPr>
        <p:txBody>
          <a:bodyPr wrap="square" rtlCol="0">
            <a:spAutoFit/>
          </a:bodyPr>
          <a:lstStyle/>
          <a:p>
            <a:pPr algn="ctr"/>
            <a:r>
              <a:rPr lang="en-US" sz="1599" b="1" dirty="0">
                <a:solidFill>
                  <a:srgbClr val="047FB0"/>
                </a:solidFill>
                <a:latin typeface="Open Sans Semibold" panose="020B0606030504020204" pitchFamily="34" charset="0"/>
                <a:ea typeface="Open Sans Semibold" panose="020B0606030504020204" pitchFamily="34" charset="0"/>
                <a:cs typeface="Open Sans Semibold" panose="020B0606030504020204" pitchFamily="34" charset="0"/>
              </a:rPr>
              <a:t>2003</a:t>
            </a:r>
          </a:p>
        </p:txBody>
      </p:sp>
      <p:sp>
        <p:nvSpPr>
          <p:cNvPr id="44" name="TextBox 43">
            <a:extLst>
              <a:ext uri="{FF2B5EF4-FFF2-40B4-BE49-F238E27FC236}">
                <a16:creationId xmlns:a16="http://schemas.microsoft.com/office/drawing/2014/main" id="{5F083859-D307-4373-9CA7-97874A4A8DB7}"/>
              </a:ext>
            </a:extLst>
          </p:cNvPr>
          <p:cNvSpPr txBox="1"/>
          <p:nvPr/>
        </p:nvSpPr>
        <p:spPr>
          <a:xfrm>
            <a:off x="2844392" y="3711562"/>
            <a:ext cx="696404" cy="338426"/>
          </a:xfrm>
          <a:prstGeom prst="rect">
            <a:avLst/>
          </a:prstGeom>
          <a:noFill/>
        </p:spPr>
        <p:txBody>
          <a:bodyPr wrap="square" rtlCol="0">
            <a:spAutoFit/>
          </a:bodyPr>
          <a:lstStyle/>
          <a:p>
            <a:pPr algn="ctr"/>
            <a:r>
              <a:rPr lang="en-US" sz="1599" b="1" dirty="0">
                <a:solidFill>
                  <a:srgbClr val="047FB0"/>
                </a:solidFill>
                <a:latin typeface="Open Sans Semibold" panose="020B0606030504020204" pitchFamily="34" charset="0"/>
                <a:ea typeface="Open Sans Semibold" panose="020B0606030504020204" pitchFamily="34" charset="0"/>
                <a:cs typeface="Open Sans Semibold" panose="020B0606030504020204" pitchFamily="34" charset="0"/>
              </a:rPr>
              <a:t>1997</a:t>
            </a:r>
          </a:p>
        </p:txBody>
      </p:sp>
      <p:sp>
        <p:nvSpPr>
          <p:cNvPr id="45" name="TextBox 44">
            <a:extLst>
              <a:ext uri="{FF2B5EF4-FFF2-40B4-BE49-F238E27FC236}">
                <a16:creationId xmlns:a16="http://schemas.microsoft.com/office/drawing/2014/main" id="{2EAD3913-100D-4D57-A121-A1682E5AB515}"/>
              </a:ext>
            </a:extLst>
          </p:cNvPr>
          <p:cNvSpPr txBox="1"/>
          <p:nvPr/>
        </p:nvSpPr>
        <p:spPr>
          <a:xfrm>
            <a:off x="1916503" y="3711562"/>
            <a:ext cx="696404" cy="338426"/>
          </a:xfrm>
          <a:prstGeom prst="rect">
            <a:avLst/>
          </a:prstGeom>
          <a:noFill/>
        </p:spPr>
        <p:txBody>
          <a:bodyPr wrap="square" rtlCol="0">
            <a:spAutoFit/>
          </a:bodyPr>
          <a:lstStyle/>
          <a:p>
            <a:pPr algn="ctr"/>
            <a:r>
              <a:rPr lang="en-US" sz="1599" b="1" dirty="0">
                <a:solidFill>
                  <a:srgbClr val="047FB0"/>
                </a:solidFill>
                <a:latin typeface="Open Sans Semibold" panose="020B0606030504020204" pitchFamily="34" charset="0"/>
                <a:ea typeface="Open Sans Semibold" panose="020B0606030504020204" pitchFamily="34" charset="0"/>
                <a:cs typeface="Open Sans Semibold" panose="020B0606030504020204" pitchFamily="34" charset="0"/>
              </a:rPr>
              <a:t>1992</a:t>
            </a:r>
          </a:p>
        </p:txBody>
      </p:sp>
      <p:sp>
        <p:nvSpPr>
          <p:cNvPr id="46" name="TextBox 45">
            <a:extLst>
              <a:ext uri="{FF2B5EF4-FFF2-40B4-BE49-F238E27FC236}">
                <a16:creationId xmlns:a16="http://schemas.microsoft.com/office/drawing/2014/main" id="{A104A7BB-DE0F-4532-8D99-EA70E2BCB61A}"/>
              </a:ext>
            </a:extLst>
          </p:cNvPr>
          <p:cNvSpPr txBox="1"/>
          <p:nvPr/>
        </p:nvSpPr>
        <p:spPr>
          <a:xfrm>
            <a:off x="979670" y="3711562"/>
            <a:ext cx="696404" cy="338426"/>
          </a:xfrm>
          <a:prstGeom prst="rect">
            <a:avLst/>
          </a:prstGeom>
          <a:noFill/>
        </p:spPr>
        <p:txBody>
          <a:bodyPr wrap="square" rtlCol="0">
            <a:spAutoFit/>
          </a:bodyPr>
          <a:lstStyle/>
          <a:p>
            <a:pPr algn="ctr"/>
            <a:r>
              <a:rPr lang="en-US" sz="1599" b="1" dirty="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rPr>
              <a:t>1986</a:t>
            </a:r>
          </a:p>
        </p:txBody>
      </p:sp>
      <p:sp>
        <p:nvSpPr>
          <p:cNvPr id="47" name="Freeform: Shape 46">
            <a:extLst>
              <a:ext uri="{FF2B5EF4-FFF2-40B4-BE49-F238E27FC236}">
                <a16:creationId xmlns:a16="http://schemas.microsoft.com/office/drawing/2014/main" id="{228C43D8-A4BD-4CC6-A626-BD0D760EB23C}"/>
              </a:ext>
            </a:extLst>
          </p:cNvPr>
          <p:cNvSpPr/>
          <p:nvPr/>
        </p:nvSpPr>
        <p:spPr>
          <a:xfrm>
            <a:off x="929746" y="2399219"/>
            <a:ext cx="436439" cy="918715"/>
          </a:xfrm>
          <a:custGeom>
            <a:avLst/>
            <a:gdLst>
              <a:gd name="connsiteX0" fmla="*/ 0 w 519193"/>
              <a:gd name="connsiteY0" fmla="*/ 689674 h 689674"/>
              <a:gd name="connsiteX1" fmla="*/ 0 w 519193"/>
              <a:gd name="connsiteY1" fmla="*/ 689674 h 689674"/>
              <a:gd name="connsiteX2" fmla="*/ 0 w 519193"/>
              <a:gd name="connsiteY2" fmla="*/ 519193 h 689674"/>
              <a:gd name="connsiteX3" fmla="*/ 0 w 519193"/>
              <a:gd name="connsiteY3" fmla="*/ 519193 h 689674"/>
              <a:gd name="connsiteX4" fmla="*/ 519193 w 519193"/>
              <a:gd name="connsiteY4" fmla="*/ 0 h 689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93" h="689674">
                <a:moveTo>
                  <a:pt x="0" y="689674"/>
                </a:moveTo>
                <a:lnTo>
                  <a:pt x="0" y="689674"/>
                </a:lnTo>
                <a:lnTo>
                  <a:pt x="0" y="519193"/>
                </a:lnTo>
                <a:lnTo>
                  <a:pt x="0" y="519193"/>
                </a:lnTo>
                <a:lnTo>
                  <a:pt x="519193" y="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48" name="Freeform: Shape 47">
            <a:extLst>
              <a:ext uri="{FF2B5EF4-FFF2-40B4-BE49-F238E27FC236}">
                <a16:creationId xmlns:a16="http://schemas.microsoft.com/office/drawing/2014/main" id="{9F32FF29-15E6-4423-970E-CB450B4BF51D}"/>
              </a:ext>
            </a:extLst>
          </p:cNvPr>
          <p:cNvSpPr/>
          <p:nvPr/>
        </p:nvSpPr>
        <p:spPr>
          <a:xfrm>
            <a:off x="1839360" y="2399219"/>
            <a:ext cx="436439" cy="918715"/>
          </a:xfrm>
          <a:custGeom>
            <a:avLst/>
            <a:gdLst>
              <a:gd name="connsiteX0" fmla="*/ 0 w 519193"/>
              <a:gd name="connsiteY0" fmla="*/ 689674 h 689674"/>
              <a:gd name="connsiteX1" fmla="*/ 0 w 519193"/>
              <a:gd name="connsiteY1" fmla="*/ 689674 h 689674"/>
              <a:gd name="connsiteX2" fmla="*/ 0 w 519193"/>
              <a:gd name="connsiteY2" fmla="*/ 519193 h 689674"/>
              <a:gd name="connsiteX3" fmla="*/ 0 w 519193"/>
              <a:gd name="connsiteY3" fmla="*/ 519193 h 689674"/>
              <a:gd name="connsiteX4" fmla="*/ 519193 w 519193"/>
              <a:gd name="connsiteY4" fmla="*/ 0 h 689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93" h="689674">
                <a:moveTo>
                  <a:pt x="0" y="689674"/>
                </a:moveTo>
                <a:lnTo>
                  <a:pt x="0" y="689674"/>
                </a:lnTo>
                <a:lnTo>
                  <a:pt x="0" y="519193"/>
                </a:lnTo>
                <a:lnTo>
                  <a:pt x="0" y="519193"/>
                </a:lnTo>
                <a:lnTo>
                  <a:pt x="519193" y="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49" name="Freeform: Shape 48">
            <a:extLst>
              <a:ext uri="{FF2B5EF4-FFF2-40B4-BE49-F238E27FC236}">
                <a16:creationId xmlns:a16="http://schemas.microsoft.com/office/drawing/2014/main" id="{73E18703-3D11-4EAC-BD08-CC05B9EE58D6}"/>
              </a:ext>
            </a:extLst>
          </p:cNvPr>
          <p:cNvSpPr/>
          <p:nvPr/>
        </p:nvSpPr>
        <p:spPr>
          <a:xfrm>
            <a:off x="2776270" y="2399219"/>
            <a:ext cx="436439" cy="918715"/>
          </a:xfrm>
          <a:custGeom>
            <a:avLst/>
            <a:gdLst>
              <a:gd name="connsiteX0" fmla="*/ 0 w 519193"/>
              <a:gd name="connsiteY0" fmla="*/ 689674 h 689674"/>
              <a:gd name="connsiteX1" fmla="*/ 0 w 519193"/>
              <a:gd name="connsiteY1" fmla="*/ 689674 h 689674"/>
              <a:gd name="connsiteX2" fmla="*/ 0 w 519193"/>
              <a:gd name="connsiteY2" fmla="*/ 519193 h 689674"/>
              <a:gd name="connsiteX3" fmla="*/ 0 w 519193"/>
              <a:gd name="connsiteY3" fmla="*/ 519193 h 689674"/>
              <a:gd name="connsiteX4" fmla="*/ 519193 w 519193"/>
              <a:gd name="connsiteY4" fmla="*/ 0 h 689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93" h="689674">
                <a:moveTo>
                  <a:pt x="0" y="689674"/>
                </a:moveTo>
                <a:lnTo>
                  <a:pt x="0" y="689674"/>
                </a:lnTo>
                <a:lnTo>
                  <a:pt x="0" y="519193"/>
                </a:lnTo>
                <a:lnTo>
                  <a:pt x="0" y="519193"/>
                </a:lnTo>
                <a:lnTo>
                  <a:pt x="519193" y="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50" name="Freeform: Shape 49">
            <a:extLst>
              <a:ext uri="{FF2B5EF4-FFF2-40B4-BE49-F238E27FC236}">
                <a16:creationId xmlns:a16="http://schemas.microsoft.com/office/drawing/2014/main" id="{893E47E7-FA55-418B-BF65-F069EBEE7AF9}"/>
              </a:ext>
            </a:extLst>
          </p:cNvPr>
          <p:cNvSpPr/>
          <p:nvPr/>
        </p:nvSpPr>
        <p:spPr>
          <a:xfrm>
            <a:off x="3685146" y="2399219"/>
            <a:ext cx="436439" cy="918715"/>
          </a:xfrm>
          <a:custGeom>
            <a:avLst/>
            <a:gdLst>
              <a:gd name="connsiteX0" fmla="*/ 0 w 519193"/>
              <a:gd name="connsiteY0" fmla="*/ 689674 h 689674"/>
              <a:gd name="connsiteX1" fmla="*/ 0 w 519193"/>
              <a:gd name="connsiteY1" fmla="*/ 689674 h 689674"/>
              <a:gd name="connsiteX2" fmla="*/ 0 w 519193"/>
              <a:gd name="connsiteY2" fmla="*/ 519193 h 689674"/>
              <a:gd name="connsiteX3" fmla="*/ 0 w 519193"/>
              <a:gd name="connsiteY3" fmla="*/ 519193 h 689674"/>
              <a:gd name="connsiteX4" fmla="*/ 519193 w 519193"/>
              <a:gd name="connsiteY4" fmla="*/ 0 h 689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93" h="689674">
                <a:moveTo>
                  <a:pt x="0" y="689674"/>
                </a:moveTo>
                <a:lnTo>
                  <a:pt x="0" y="689674"/>
                </a:lnTo>
                <a:lnTo>
                  <a:pt x="0" y="519193"/>
                </a:lnTo>
                <a:lnTo>
                  <a:pt x="0" y="519193"/>
                </a:lnTo>
                <a:lnTo>
                  <a:pt x="519193" y="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51" name="Freeform: Shape 50">
            <a:extLst>
              <a:ext uri="{FF2B5EF4-FFF2-40B4-BE49-F238E27FC236}">
                <a16:creationId xmlns:a16="http://schemas.microsoft.com/office/drawing/2014/main" id="{40F5C0D4-51F8-4566-9F98-38A95BB53F5D}"/>
              </a:ext>
            </a:extLst>
          </p:cNvPr>
          <p:cNvSpPr/>
          <p:nvPr/>
        </p:nvSpPr>
        <p:spPr>
          <a:xfrm>
            <a:off x="4616531" y="2399219"/>
            <a:ext cx="436439" cy="918715"/>
          </a:xfrm>
          <a:custGeom>
            <a:avLst/>
            <a:gdLst>
              <a:gd name="connsiteX0" fmla="*/ 0 w 519193"/>
              <a:gd name="connsiteY0" fmla="*/ 689674 h 689674"/>
              <a:gd name="connsiteX1" fmla="*/ 0 w 519193"/>
              <a:gd name="connsiteY1" fmla="*/ 689674 h 689674"/>
              <a:gd name="connsiteX2" fmla="*/ 0 w 519193"/>
              <a:gd name="connsiteY2" fmla="*/ 519193 h 689674"/>
              <a:gd name="connsiteX3" fmla="*/ 0 w 519193"/>
              <a:gd name="connsiteY3" fmla="*/ 519193 h 689674"/>
              <a:gd name="connsiteX4" fmla="*/ 519193 w 519193"/>
              <a:gd name="connsiteY4" fmla="*/ 0 h 689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93" h="689674">
                <a:moveTo>
                  <a:pt x="0" y="689674"/>
                </a:moveTo>
                <a:lnTo>
                  <a:pt x="0" y="689674"/>
                </a:lnTo>
                <a:lnTo>
                  <a:pt x="0" y="519193"/>
                </a:lnTo>
                <a:lnTo>
                  <a:pt x="0" y="519193"/>
                </a:lnTo>
                <a:lnTo>
                  <a:pt x="519193" y="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52" name="Freeform: Shape 51">
            <a:extLst>
              <a:ext uri="{FF2B5EF4-FFF2-40B4-BE49-F238E27FC236}">
                <a16:creationId xmlns:a16="http://schemas.microsoft.com/office/drawing/2014/main" id="{17D749F9-D45E-42D7-9DF6-0A415E8A2B5D}"/>
              </a:ext>
            </a:extLst>
          </p:cNvPr>
          <p:cNvSpPr/>
          <p:nvPr/>
        </p:nvSpPr>
        <p:spPr>
          <a:xfrm>
            <a:off x="5558708" y="2399219"/>
            <a:ext cx="436439" cy="918715"/>
          </a:xfrm>
          <a:custGeom>
            <a:avLst/>
            <a:gdLst>
              <a:gd name="connsiteX0" fmla="*/ 0 w 519193"/>
              <a:gd name="connsiteY0" fmla="*/ 689674 h 689674"/>
              <a:gd name="connsiteX1" fmla="*/ 0 w 519193"/>
              <a:gd name="connsiteY1" fmla="*/ 689674 h 689674"/>
              <a:gd name="connsiteX2" fmla="*/ 0 w 519193"/>
              <a:gd name="connsiteY2" fmla="*/ 519193 h 689674"/>
              <a:gd name="connsiteX3" fmla="*/ 0 w 519193"/>
              <a:gd name="connsiteY3" fmla="*/ 519193 h 689674"/>
              <a:gd name="connsiteX4" fmla="*/ 519193 w 519193"/>
              <a:gd name="connsiteY4" fmla="*/ 0 h 689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93" h="689674">
                <a:moveTo>
                  <a:pt x="0" y="689674"/>
                </a:moveTo>
                <a:lnTo>
                  <a:pt x="0" y="689674"/>
                </a:lnTo>
                <a:lnTo>
                  <a:pt x="0" y="519193"/>
                </a:lnTo>
                <a:lnTo>
                  <a:pt x="0" y="519193"/>
                </a:lnTo>
                <a:lnTo>
                  <a:pt x="519193" y="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53" name="Freeform: Shape 52">
            <a:extLst>
              <a:ext uri="{FF2B5EF4-FFF2-40B4-BE49-F238E27FC236}">
                <a16:creationId xmlns:a16="http://schemas.microsoft.com/office/drawing/2014/main" id="{AB4279B1-1239-4CAC-91DD-0F653140D0F5}"/>
              </a:ext>
            </a:extLst>
          </p:cNvPr>
          <p:cNvSpPr/>
          <p:nvPr/>
        </p:nvSpPr>
        <p:spPr>
          <a:xfrm>
            <a:off x="6476272" y="2399219"/>
            <a:ext cx="436439" cy="918715"/>
          </a:xfrm>
          <a:custGeom>
            <a:avLst/>
            <a:gdLst>
              <a:gd name="connsiteX0" fmla="*/ 0 w 519193"/>
              <a:gd name="connsiteY0" fmla="*/ 689674 h 689674"/>
              <a:gd name="connsiteX1" fmla="*/ 0 w 519193"/>
              <a:gd name="connsiteY1" fmla="*/ 689674 h 689674"/>
              <a:gd name="connsiteX2" fmla="*/ 0 w 519193"/>
              <a:gd name="connsiteY2" fmla="*/ 519193 h 689674"/>
              <a:gd name="connsiteX3" fmla="*/ 0 w 519193"/>
              <a:gd name="connsiteY3" fmla="*/ 519193 h 689674"/>
              <a:gd name="connsiteX4" fmla="*/ 519193 w 519193"/>
              <a:gd name="connsiteY4" fmla="*/ 0 h 689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93" h="689674">
                <a:moveTo>
                  <a:pt x="0" y="689674"/>
                </a:moveTo>
                <a:lnTo>
                  <a:pt x="0" y="689674"/>
                </a:lnTo>
                <a:lnTo>
                  <a:pt x="0" y="519193"/>
                </a:lnTo>
                <a:lnTo>
                  <a:pt x="0" y="519193"/>
                </a:lnTo>
                <a:lnTo>
                  <a:pt x="519193" y="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54" name="Freeform: Shape 53">
            <a:extLst>
              <a:ext uri="{FF2B5EF4-FFF2-40B4-BE49-F238E27FC236}">
                <a16:creationId xmlns:a16="http://schemas.microsoft.com/office/drawing/2014/main" id="{933AC0B3-E57C-45CE-811F-8BBC3936CD47}"/>
              </a:ext>
            </a:extLst>
          </p:cNvPr>
          <p:cNvSpPr/>
          <p:nvPr/>
        </p:nvSpPr>
        <p:spPr>
          <a:xfrm>
            <a:off x="7409227" y="2399219"/>
            <a:ext cx="436439" cy="918715"/>
          </a:xfrm>
          <a:custGeom>
            <a:avLst/>
            <a:gdLst>
              <a:gd name="connsiteX0" fmla="*/ 0 w 519193"/>
              <a:gd name="connsiteY0" fmla="*/ 689674 h 689674"/>
              <a:gd name="connsiteX1" fmla="*/ 0 w 519193"/>
              <a:gd name="connsiteY1" fmla="*/ 689674 h 689674"/>
              <a:gd name="connsiteX2" fmla="*/ 0 w 519193"/>
              <a:gd name="connsiteY2" fmla="*/ 519193 h 689674"/>
              <a:gd name="connsiteX3" fmla="*/ 0 w 519193"/>
              <a:gd name="connsiteY3" fmla="*/ 519193 h 689674"/>
              <a:gd name="connsiteX4" fmla="*/ 519193 w 519193"/>
              <a:gd name="connsiteY4" fmla="*/ 0 h 689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93" h="689674">
                <a:moveTo>
                  <a:pt x="0" y="689674"/>
                </a:moveTo>
                <a:lnTo>
                  <a:pt x="0" y="689674"/>
                </a:lnTo>
                <a:lnTo>
                  <a:pt x="0" y="519193"/>
                </a:lnTo>
                <a:lnTo>
                  <a:pt x="0" y="519193"/>
                </a:lnTo>
                <a:lnTo>
                  <a:pt x="519193" y="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55" name="Freeform: Shape 54">
            <a:extLst>
              <a:ext uri="{FF2B5EF4-FFF2-40B4-BE49-F238E27FC236}">
                <a16:creationId xmlns:a16="http://schemas.microsoft.com/office/drawing/2014/main" id="{4F3A1BC2-B0ED-4A9A-B9A4-078237654B15}"/>
              </a:ext>
            </a:extLst>
          </p:cNvPr>
          <p:cNvSpPr/>
          <p:nvPr/>
        </p:nvSpPr>
        <p:spPr>
          <a:xfrm>
            <a:off x="8332262" y="2399219"/>
            <a:ext cx="436439" cy="918715"/>
          </a:xfrm>
          <a:custGeom>
            <a:avLst/>
            <a:gdLst>
              <a:gd name="connsiteX0" fmla="*/ 0 w 519193"/>
              <a:gd name="connsiteY0" fmla="*/ 689674 h 689674"/>
              <a:gd name="connsiteX1" fmla="*/ 0 w 519193"/>
              <a:gd name="connsiteY1" fmla="*/ 689674 h 689674"/>
              <a:gd name="connsiteX2" fmla="*/ 0 w 519193"/>
              <a:gd name="connsiteY2" fmla="*/ 519193 h 689674"/>
              <a:gd name="connsiteX3" fmla="*/ 0 w 519193"/>
              <a:gd name="connsiteY3" fmla="*/ 519193 h 689674"/>
              <a:gd name="connsiteX4" fmla="*/ 519193 w 519193"/>
              <a:gd name="connsiteY4" fmla="*/ 0 h 689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93" h="689674">
                <a:moveTo>
                  <a:pt x="0" y="689674"/>
                </a:moveTo>
                <a:lnTo>
                  <a:pt x="0" y="689674"/>
                </a:lnTo>
                <a:lnTo>
                  <a:pt x="0" y="519193"/>
                </a:lnTo>
                <a:lnTo>
                  <a:pt x="0" y="519193"/>
                </a:lnTo>
                <a:lnTo>
                  <a:pt x="519193" y="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56" name="Freeform: Shape 55">
            <a:extLst>
              <a:ext uri="{FF2B5EF4-FFF2-40B4-BE49-F238E27FC236}">
                <a16:creationId xmlns:a16="http://schemas.microsoft.com/office/drawing/2014/main" id="{2C35D735-12F2-49C0-A2CC-5EA0C5AD36C9}"/>
              </a:ext>
            </a:extLst>
          </p:cNvPr>
          <p:cNvSpPr/>
          <p:nvPr/>
        </p:nvSpPr>
        <p:spPr>
          <a:xfrm>
            <a:off x="872132" y="4033483"/>
            <a:ext cx="449632" cy="960006"/>
          </a:xfrm>
          <a:custGeom>
            <a:avLst/>
            <a:gdLst>
              <a:gd name="connsiteX0" fmla="*/ 0 w 511444"/>
              <a:gd name="connsiteY0" fmla="*/ 720671 h 720671"/>
              <a:gd name="connsiteX1" fmla="*/ 511444 w 511444"/>
              <a:gd name="connsiteY1" fmla="*/ 201478 h 720671"/>
              <a:gd name="connsiteX2" fmla="*/ 503695 w 511444"/>
              <a:gd name="connsiteY2" fmla="*/ 0 h 720671"/>
            </a:gdLst>
            <a:ahLst/>
            <a:cxnLst>
              <a:cxn ang="0">
                <a:pos x="connsiteX0" y="connsiteY0"/>
              </a:cxn>
              <a:cxn ang="0">
                <a:pos x="connsiteX1" y="connsiteY1"/>
              </a:cxn>
              <a:cxn ang="0">
                <a:pos x="connsiteX2" y="connsiteY2"/>
              </a:cxn>
            </a:cxnLst>
            <a:rect l="l" t="t" r="r" b="b"/>
            <a:pathLst>
              <a:path w="511444" h="720671">
                <a:moveTo>
                  <a:pt x="0" y="720671"/>
                </a:moveTo>
                <a:lnTo>
                  <a:pt x="511444" y="201478"/>
                </a:lnTo>
                <a:lnTo>
                  <a:pt x="503695" y="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57" name="Freeform: Shape 56">
            <a:extLst>
              <a:ext uri="{FF2B5EF4-FFF2-40B4-BE49-F238E27FC236}">
                <a16:creationId xmlns:a16="http://schemas.microsoft.com/office/drawing/2014/main" id="{EDE9B4DD-C919-44C3-B80D-ADE6D1677F35}"/>
              </a:ext>
            </a:extLst>
          </p:cNvPr>
          <p:cNvSpPr/>
          <p:nvPr/>
        </p:nvSpPr>
        <p:spPr>
          <a:xfrm>
            <a:off x="1808296" y="4031049"/>
            <a:ext cx="449632" cy="960006"/>
          </a:xfrm>
          <a:custGeom>
            <a:avLst/>
            <a:gdLst>
              <a:gd name="connsiteX0" fmla="*/ 0 w 511444"/>
              <a:gd name="connsiteY0" fmla="*/ 720671 h 720671"/>
              <a:gd name="connsiteX1" fmla="*/ 511444 w 511444"/>
              <a:gd name="connsiteY1" fmla="*/ 201478 h 720671"/>
              <a:gd name="connsiteX2" fmla="*/ 503695 w 511444"/>
              <a:gd name="connsiteY2" fmla="*/ 0 h 720671"/>
            </a:gdLst>
            <a:ahLst/>
            <a:cxnLst>
              <a:cxn ang="0">
                <a:pos x="connsiteX0" y="connsiteY0"/>
              </a:cxn>
              <a:cxn ang="0">
                <a:pos x="connsiteX1" y="connsiteY1"/>
              </a:cxn>
              <a:cxn ang="0">
                <a:pos x="connsiteX2" y="connsiteY2"/>
              </a:cxn>
            </a:cxnLst>
            <a:rect l="l" t="t" r="r" b="b"/>
            <a:pathLst>
              <a:path w="511444" h="720671">
                <a:moveTo>
                  <a:pt x="0" y="720671"/>
                </a:moveTo>
                <a:lnTo>
                  <a:pt x="511444" y="201478"/>
                </a:lnTo>
                <a:lnTo>
                  <a:pt x="503695" y="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58" name="Freeform: Shape 57">
            <a:extLst>
              <a:ext uri="{FF2B5EF4-FFF2-40B4-BE49-F238E27FC236}">
                <a16:creationId xmlns:a16="http://schemas.microsoft.com/office/drawing/2014/main" id="{4CB15582-D06B-40FF-BC38-2C3376F26C16}"/>
              </a:ext>
            </a:extLst>
          </p:cNvPr>
          <p:cNvSpPr/>
          <p:nvPr/>
        </p:nvSpPr>
        <p:spPr>
          <a:xfrm>
            <a:off x="2732078" y="4041095"/>
            <a:ext cx="449632" cy="960006"/>
          </a:xfrm>
          <a:custGeom>
            <a:avLst/>
            <a:gdLst>
              <a:gd name="connsiteX0" fmla="*/ 0 w 511444"/>
              <a:gd name="connsiteY0" fmla="*/ 720671 h 720671"/>
              <a:gd name="connsiteX1" fmla="*/ 511444 w 511444"/>
              <a:gd name="connsiteY1" fmla="*/ 201478 h 720671"/>
              <a:gd name="connsiteX2" fmla="*/ 503695 w 511444"/>
              <a:gd name="connsiteY2" fmla="*/ 0 h 720671"/>
            </a:gdLst>
            <a:ahLst/>
            <a:cxnLst>
              <a:cxn ang="0">
                <a:pos x="connsiteX0" y="connsiteY0"/>
              </a:cxn>
              <a:cxn ang="0">
                <a:pos x="connsiteX1" y="connsiteY1"/>
              </a:cxn>
              <a:cxn ang="0">
                <a:pos x="connsiteX2" y="connsiteY2"/>
              </a:cxn>
            </a:cxnLst>
            <a:rect l="l" t="t" r="r" b="b"/>
            <a:pathLst>
              <a:path w="511444" h="720671">
                <a:moveTo>
                  <a:pt x="0" y="720671"/>
                </a:moveTo>
                <a:lnTo>
                  <a:pt x="511444" y="201478"/>
                </a:lnTo>
                <a:lnTo>
                  <a:pt x="503695" y="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59" name="Freeform: Shape 58">
            <a:extLst>
              <a:ext uri="{FF2B5EF4-FFF2-40B4-BE49-F238E27FC236}">
                <a16:creationId xmlns:a16="http://schemas.microsoft.com/office/drawing/2014/main" id="{0098EF47-C9E5-4587-A6B5-77F82DBC1FBE}"/>
              </a:ext>
            </a:extLst>
          </p:cNvPr>
          <p:cNvSpPr/>
          <p:nvPr/>
        </p:nvSpPr>
        <p:spPr>
          <a:xfrm>
            <a:off x="3673707" y="4036073"/>
            <a:ext cx="449632" cy="960006"/>
          </a:xfrm>
          <a:custGeom>
            <a:avLst/>
            <a:gdLst>
              <a:gd name="connsiteX0" fmla="*/ 0 w 511444"/>
              <a:gd name="connsiteY0" fmla="*/ 720671 h 720671"/>
              <a:gd name="connsiteX1" fmla="*/ 511444 w 511444"/>
              <a:gd name="connsiteY1" fmla="*/ 201478 h 720671"/>
              <a:gd name="connsiteX2" fmla="*/ 503695 w 511444"/>
              <a:gd name="connsiteY2" fmla="*/ 0 h 720671"/>
            </a:gdLst>
            <a:ahLst/>
            <a:cxnLst>
              <a:cxn ang="0">
                <a:pos x="connsiteX0" y="connsiteY0"/>
              </a:cxn>
              <a:cxn ang="0">
                <a:pos x="connsiteX1" y="connsiteY1"/>
              </a:cxn>
              <a:cxn ang="0">
                <a:pos x="connsiteX2" y="connsiteY2"/>
              </a:cxn>
            </a:cxnLst>
            <a:rect l="l" t="t" r="r" b="b"/>
            <a:pathLst>
              <a:path w="511444" h="720671">
                <a:moveTo>
                  <a:pt x="0" y="720671"/>
                </a:moveTo>
                <a:lnTo>
                  <a:pt x="511444" y="201478"/>
                </a:lnTo>
                <a:lnTo>
                  <a:pt x="503695" y="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60" name="Freeform: Shape 59">
            <a:extLst>
              <a:ext uri="{FF2B5EF4-FFF2-40B4-BE49-F238E27FC236}">
                <a16:creationId xmlns:a16="http://schemas.microsoft.com/office/drawing/2014/main" id="{9C88A8D2-DAF8-4FC3-BED0-982C1556AF64}"/>
              </a:ext>
            </a:extLst>
          </p:cNvPr>
          <p:cNvSpPr/>
          <p:nvPr/>
        </p:nvSpPr>
        <p:spPr>
          <a:xfrm>
            <a:off x="4604553" y="4036073"/>
            <a:ext cx="449632" cy="960006"/>
          </a:xfrm>
          <a:custGeom>
            <a:avLst/>
            <a:gdLst>
              <a:gd name="connsiteX0" fmla="*/ 0 w 511444"/>
              <a:gd name="connsiteY0" fmla="*/ 720671 h 720671"/>
              <a:gd name="connsiteX1" fmla="*/ 511444 w 511444"/>
              <a:gd name="connsiteY1" fmla="*/ 201478 h 720671"/>
              <a:gd name="connsiteX2" fmla="*/ 503695 w 511444"/>
              <a:gd name="connsiteY2" fmla="*/ 0 h 720671"/>
            </a:gdLst>
            <a:ahLst/>
            <a:cxnLst>
              <a:cxn ang="0">
                <a:pos x="connsiteX0" y="connsiteY0"/>
              </a:cxn>
              <a:cxn ang="0">
                <a:pos x="connsiteX1" y="connsiteY1"/>
              </a:cxn>
              <a:cxn ang="0">
                <a:pos x="connsiteX2" y="connsiteY2"/>
              </a:cxn>
            </a:cxnLst>
            <a:rect l="l" t="t" r="r" b="b"/>
            <a:pathLst>
              <a:path w="511444" h="720671">
                <a:moveTo>
                  <a:pt x="0" y="720671"/>
                </a:moveTo>
                <a:lnTo>
                  <a:pt x="511444" y="201478"/>
                </a:lnTo>
                <a:lnTo>
                  <a:pt x="503695" y="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61" name="Freeform: Shape 60">
            <a:extLst>
              <a:ext uri="{FF2B5EF4-FFF2-40B4-BE49-F238E27FC236}">
                <a16:creationId xmlns:a16="http://schemas.microsoft.com/office/drawing/2014/main" id="{32C95CD0-0803-452D-BDB8-CAC0472A2553}"/>
              </a:ext>
            </a:extLst>
          </p:cNvPr>
          <p:cNvSpPr/>
          <p:nvPr/>
        </p:nvSpPr>
        <p:spPr>
          <a:xfrm>
            <a:off x="6486633" y="4036073"/>
            <a:ext cx="449632" cy="960006"/>
          </a:xfrm>
          <a:custGeom>
            <a:avLst/>
            <a:gdLst>
              <a:gd name="connsiteX0" fmla="*/ 0 w 511444"/>
              <a:gd name="connsiteY0" fmla="*/ 720671 h 720671"/>
              <a:gd name="connsiteX1" fmla="*/ 511444 w 511444"/>
              <a:gd name="connsiteY1" fmla="*/ 201478 h 720671"/>
              <a:gd name="connsiteX2" fmla="*/ 503695 w 511444"/>
              <a:gd name="connsiteY2" fmla="*/ 0 h 720671"/>
            </a:gdLst>
            <a:ahLst/>
            <a:cxnLst>
              <a:cxn ang="0">
                <a:pos x="connsiteX0" y="connsiteY0"/>
              </a:cxn>
              <a:cxn ang="0">
                <a:pos x="connsiteX1" y="connsiteY1"/>
              </a:cxn>
              <a:cxn ang="0">
                <a:pos x="connsiteX2" y="connsiteY2"/>
              </a:cxn>
            </a:cxnLst>
            <a:rect l="l" t="t" r="r" b="b"/>
            <a:pathLst>
              <a:path w="511444" h="720671">
                <a:moveTo>
                  <a:pt x="0" y="720671"/>
                </a:moveTo>
                <a:lnTo>
                  <a:pt x="511444" y="201478"/>
                </a:lnTo>
                <a:lnTo>
                  <a:pt x="503695" y="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62" name="Freeform: Shape 61">
            <a:extLst>
              <a:ext uri="{FF2B5EF4-FFF2-40B4-BE49-F238E27FC236}">
                <a16:creationId xmlns:a16="http://schemas.microsoft.com/office/drawing/2014/main" id="{74CC392E-9D6D-4195-AAF3-F049ED8E25A9}"/>
              </a:ext>
            </a:extLst>
          </p:cNvPr>
          <p:cNvSpPr/>
          <p:nvPr/>
        </p:nvSpPr>
        <p:spPr>
          <a:xfrm>
            <a:off x="7428046" y="4036072"/>
            <a:ext cx="449632" cy="960006"/>
          </a:xfrm>
          <a:custGeom>
            <a:avLst/>
            <a:gdLst>
              <a:gd name="connsiteX0" fmla="*/ 0 w 511444"/>
              <a:gd name="connsiteY0" fmla="*/ 720671 h 720671"/>
              <a:gd name="connsiteX1" fmla="*/ 511444 w 511444"/>
              <a:gd name="connsiteY1" fmla="*/ 201478 h 720671"/>
              <a:gd name="connsiteX2" fmla="*/ 503695 w 511444"/>
              <a:gd name="connsiteY2" fmla="*/ 0 h 720671"/>
            </a:gdLst>
            <a:ahLst/>
            <a:cxnLst>
              <a:cxn ang="0">
                <a:pos x="connsiteX0" y="connsiteY0"/>
              </a:cxn>
              <a:cxn ang="0">
                <a:pos x="connsiteX1" y="connsiteY1"/>
              </a:cxn>
              <a:cxn ang="0">
                <a:pos x="connsiteX2" y="connsiteY2"/>
              </a:cxn>
            </a:cxnLst>
            <a:rect l="l" t="t" r="r" b="b"/>
            <a:pathLst>
              <a:path w="511444" h="720671">
                <a:moveTo>
                  <a:pt x="0" y="720671"/>
                </a:moveTo>
                <a:lnTo>
                  <a:pt x="511444" y="201478"/>
                </a:lnTo>
                <a:lnTo>
                  <a:pt x="503695" y="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63" name="Freeform: Shape 62">
            <a:extLst>
              <a:ext uri="{FF2B5EF4-FFF2-40B4-BE49-F238E27FC236}">
                <a16:creationId xmlns:a16="http://schemas.microsoft.com/office/drawing/2014/main" id="{17060AD4-B515-4595-94B3-0260FC616C0B}"/>
              </a:ext>
            </a:extLst>
          </p:cNvPr>
          <p:cNvSpPr/>
          <p:nvPr/>
        </p:nvSpPr>
        <p:spPr>
          <a:xfrm>
            <a:off x="8373400" y="4025860"/>
            <a:ext cx="449632" cy="960006"/>
          </a:xfrm>
          <a:custGeom>
            <a:avLst/>
            <a:gdLst>
              <a:gd name="connsiteX0" fmla="*/ 0 w 511444"/>
              <a:gd name="connsiteY0" fmla="*/ 720671 h 720671"/>
              <a:gd name="connsiteX1" fmla="*/ 511444 w 511444"/>
              <a:gd name="connsiteY1" fmla="*/ 201478 h 720671"/>
              <a:gd name="connsiteX2" fmla="*/ 503695 w 511444"/>
              <a:gd name="connsiteY2" fmla="*/ 0 h 720671"/>
            </a:gdLst>
            <a:ahLst/>
            <a:cxnLst>
              <a:cxn ang="0">
                <a:pos x="connsiteX0" y="connsiteY0"/>
              </a:cxn>
              <a:cxn ang="0">
                <a:pos x="connsiteX1" y="connsiteY1"/>
              </a:cxn>
              <a:cxn ang="0">
                <a:pos x="connsiteX2" y="connsiteY2"/>
              </a:cxn>
            </a:cxnLst>
            <a:rect l="l" t="t" r="r" b="b"/>
            <a:pathLst>
              <a:path w="511444" h="720671">
                <a:moveTo>
                  <a:pt x="0" y="720671"/>
                </a:moveTo>
                <a:lnTo>
                  <a:pt x="511444" y="201478"/>
                </a:lnTo>
                <a:lnTo>
                  <a:pt x="503695" y="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65" name="Freeform: Shape 64">
            <a:extLst>
              <a:ext uri="{FF2B5EF4-FFF2-40B4-BE49-F238E27FC236}">
                <a16:creationId xmlns:a16="http://schemas.microsoft.com/office/drawing/2014/main" id="{D58E5584-7939-41BC-9126-85B63D27B8A5}"/>
              </a:ext>
            </a:extLst>
          </p:cNvPr>
          <p:cNvSpPr/>
          <p:nvPr/>
        </p:nvSpPr>
        <p:spPr>
          <a:xfrm>
            <a:off x="5560729" y="4031049"/>
            <a:ext cx="449632" cy="960006"/>
          </a:xfrm>
          <a:custGeom>
            <a:avLst/>
            <a:gdLst>
              <a:gd name="connsiteX0" fmla="*/ 0 w 511444"/>
              <a:gd name="connsiteY0" fmla="*/ 720671 h 720671"/>
              <a:gd name="connsiteX1" fmla="*/ 511444 w 511444"/>
              <a:gd name="connsiteY1" fmla="*/ 201478 h 720671"/>
              <a:gd name="connsiteX2" fmla="*/ 503695 w 511444"/>
              <a:gd name="connsiteY2" fmla="*/ 0 h 720671"/>
            </a:gdLst>
            <a:ahLst/>
            <a:cxnLst>
              <a:cxn ang="0">
                <a:pos x="connsiteX0" y="connsiteY0"/>
              </a:cxn>
              <a:cxn ang="0">
                <a:pos x="connsiteX1" y="connsiteY1"/>
              </a:cxn>
              <a:cxn ang="0">
                <a:pos x="connsiteX2" y="connsiteY2"/>
              </a:cxn>
            </a:cxnLst>
            <a:rect l="l" t="t" r="r" b="b"/>
            <a:pathLst>
              <a:path w="511444" h="720671">
                <a:moveTo>
                  <a:pt x="0" y="720671"/>
                </a:moveTo>
                <a:lnTo>
                  <a:pt x="511444" y="201478"/>
                </a:lnTo>
                <a:lnTo>
                  <a:pt x="503695" y="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66" name="TextBox 65">
            <a:extLst>
              <a:ext uri="{FF2B5EF4-FFF2-40B4-BE49-F238E27FC236}">
                <a16:creationId xmlns:a16="http://schemas.microsoft.com/office/drawing/2014/main" id="{E4E6EA31-7646-4637-8A3A-F3C4E00BB0FA}"/>
              </a:ext>
            </a:extLst>
          </p:cNvPr>
          <p:cNvSpPr txBox="1"/>
          <p:nvPr/>
        </p:nvSpPr>
        <p:spPr>
          <a:xfrm rot="18269513">
            <a:off x="293655" y="2293905"/>
            <a:ext cx="1421084" cy="461408"/>
          </a:xfrm>
          <a:prstGeom prst="rect">
            <a:avLst/>
          </a:prstGeom>
          <a:noFill/>
        </p:spPr>
        <p:txBody>
          <a:bodyPr wrap="square" rtlCol="0">
            <a:spAutoFit/>
          </a:bodyPr>
          <a:lstStyle/>
          <a:p>
            <a:r>
              <a:rPr lang="en-US" sz="1199" dirty="0">
                <a:latin typeface="Open Sans" panose="020B0606030504020204" pitchFamily="34" charset="0"/>
                <a:ea typeface="Open Sans" panose="020B0606030504020204" pitchFamily="34" charset="0"/>
                <a:cs typeface="Open Sans" panose="020B0606030504020204" pitchFamily="34" charset="0"/>
              </a:rPr>
              <a:t>System Saver </a:t>
            </a:r>
          </a:p>
          <a:p>
            <a:r>
              <a:rPr lang="en-US" sz="1199" dirty="0">
                <a:latin typeface="Open Sans" panose="020B0606030504020204" pitchFamily="34" charset="0"/>
                <a:ea typeface="Open Sans" panose="020B0606030504020204" pitchFamily="34" charset="0"/>
                <a:cs typeface="Open Sans" panose="020B0606030504020204" pitchFamily="34" charset="0"/>
              </a:rPr>
              <a:t>for Apple II</a:t>
            </a:r>
          </a:p>
        </p:txBody>
      </p:sp>
      <p:sp>
        <p:nvSpPr>
          <p:cNvPr id="67" name="TextBox 66">
            <a:extLst>
              <a:ext uri="{FF2B5EF4-FFF2-40B4-BE49-F238E27FC236}">
                <a16:creationId xmlns:a16="http://schemas.microsoft.com/office/drawing/2014/main" id="{D7E62776-E0B1-4367-9ED0-4F2B3510FE2D}"/>
              </a:ext>
            </a:extLst>
          </p:cNvPr>
          <p:cNvSpPr txBox="1"/>
          <p:nvPr/>
        </p:nvSpPr>
        <p:spPr>
          <a:xfrm rot="18269513">
            <a:off x="1266299" y="2415950"/>
            <a:ext cx="1421084" cy="276871"/>
          </a:xfrm>
          <a:prstGeom prst="rect">
            <a:avLst/>
          </a:prstGeom>
          <a:noFill/>
        </p:spPr>
        <p:txBody>
          <a:bodyPr wrap="square" rtlCol="0">
            <a:spAutoFit/>
          </a:bodyPr>
          <a:lstStyle/>
          <a:p>
            <a:r>
              <a:rPr lang="en-US" sz="1199" dirty="0" err="1">
                <a:latin typeface="Open Sans" panose="020B0606030504020204" pitchFamily="34" charset="0"/>
                <a:ea typeface="Open Sans" panose="020B0606030504020204" pitchFamily="34" charset="0"/>
                <a:cs typeface="Open Sans" panose="020B0606030504020204" pitchFamily="34" charset="0"/>
              </a:rPr>
              <a:t>MasterPiece</a:t>
            </a:r>
            <a:endParaRPr lang="en-US" sz="1199" dirty="0">
              <a:latin typeface="Open Sans" panose="020B0606030504020204" pitchFamily="34" charset="0"/>
              <a:ea typeface="Open Sans" panose="020B0606030504020204" pitchFamily="34" charset="0"/>
              <a:cs typeface="Open Sans" panose="020B0606030504020204" pitchFamily="34" charset="0"/>
            </a:endParaRPr>
          </a:p>
        </p:txBody>
      </p:sp>
      <p:sp>
        <p:nvSpPr>
          <p:cNvPr id="68" name="TextBox 67">
            <a:extLst>
              <a:ext uri="{FF2B5EF4-FFF2-40B4-BE49-F238E27FC236}">
                <a16:creationId xmlns:a16="http://schemas.microsoft.com/office/drawing/2014/main" id="{BE7271FC-9796-4068-8DBA-4BF069099212}"/>
              </a:ext>
            </a:extLst>
          </p:cNvPr>
          <p:cNvSpPr txBox="1"/>
          <p:nvPr/>
        </p:nvSpPr>
        <p:spPr>
          <a:xfrm rot="18064933">
            <a:off x="2225873" y="2430380"/>
            <a:ext cx="1421084" cy="276871"/>
          </a:xfrm>
          <a:prstGeom prst="rect">
            <a:avLst/>
          </a:prstGeom>
          <a:noFill/>
        </p:spPr>
        <p:txBody>
          <a:bodyPr wrap="square" rtlCol="0">
            <a:spAutoFit/>
          </a:bodyPr>
          <a:lstStyle/>
          <a:p>
            <a:r>
              <a:rPr lang="en-US" sz="1199" dirty="0">
                <a:latin typeface="Open Sans" panose="020B0606030504020204" pitchFamily="34" charset="0"/>
                <a:ea typeface="Open Sans" panose="020B0606030504020204" pitchFamily="34" charset="0"/>
                <a:cs typeface="Open Sans" panose="020B0606030504020204" pitchFamily="34" charset="0"/>
              </a:rPr>
              <a:t>Mouse in a Box</a:t>
            </a:r>
          </a:p>
        </p:txBody>
      </p:sp>
      <p:sp>
        <p:nvSpPr>
          <p:cNvPr id="69" name="TextBox 68">
            <a:extLst>
              <a:ext uri="{FF2B5EF4-FFF2-40B4-BE49-F238E27FC236}">
                <a16:creationId xmlns:a16="http://schemas.microsoft.com/office/drawing/2014/main" id="{23F338D3-6DF5-4ACA-A76A-22DB62C4AA69}"/>
              </a:ext>
            </a:extLst>
          </p:cNvPr>
          <p:cNvSpPr txBox="1"/>
          <p:nvPr/>
        </p:nvSpPr>
        <p:spPr>
          <a:xfrm rot="18269513">
            <a:off x="3114025" y="2430380"/>
            <a:ext cx="1421084" cy="276871"/>
          </a:xfrm>
          <a:prstGeom prst="rect">
            <a:avLst/>
          </a:prstGeom>
          <a:noFill/>
        </p:spPr>
        <p:txBody>
          <a:bodyPr wrap="square" rtlCol="0">
            <a:spAutoFit/>
          </a:bodyPr>
          <a:lstStyle/>
          <a:p>
            <a:r>
              <a:rPr lang="en-US" sz="1199" dirty="0" err="1">
                <a:latin typeface="Open Sans" panose="020B0606030504020204" pitchFamily="34" charset="0"/>
                <a:ea typeface="Open Sans" panose="020B0606030504020204" pitchFamily="34" charset="0"/>
                <a:cs typeface="Open Sans" panose="020B0606030504020204" pitchFamily="34" charset="0"/>
              </a:rPr>
              <a:t>ComboSaver</a:t>
            </a:r>
            <a:endParaRPr lang="en-US" sz="1199" dirty="0">
              <a:latin typeface="Open Sans" panose="020B0606030504020204" pitchFamily="34" charset="0"/>
              <a:ea typeface="Open Sans" panose="020B0606030504020204" pitchFamily="34" charset="0"/>
              <a:cs typeface="Open Sans" panose="020B0606030504020204" pitchFamily="34" charset="0"/>
            </a:endParaRPr>
          </a:p>
        </p:txBody>
      </p:sp>
      <p:sp>
        <p:nvSpPr>
          <p:cNvPr id="70" name="TextBox 69">
            <a:extLst>
              <a:ext uri="{FF2B5EF4-FFF2-40B4-BE49-F238E27FC236}">
                <a16:creationId xmlns:a16="http://schemas.microsoft.com/office/drawing/2014/main" id="{198A23E7-9D1F-4B60-B9D6-A430205138EB}"/>
              </a:ext>
            </a:extLst>
          </p:cNvPr>
          <p:cNvSpPr txBox="1"/>
          <p:nvPr/>
        </p:nvSpPr>
        <p:spPr>
          <a:xfrm rot="18080710">
            <a:off x="4049121" y="2430379"/>
            <a:ext cx="1421084" cy="276871"/>
          </a:xfrm>
          <a:prstGeom prst="rect">
            <a:avLst/>
          </a:prstGeom>
          <a:noFill/>
        </p:spPr>
        <p:txBody>
          <a:bodyPr wrap="square" rtlCol="0">
            <a:spAutoFit/>
          </a:bodyPr>
          <a:lstStyle/>
          <a:p>
            <a:r>
              <a:rPr lang="en-US" sz="1199" dirty="0">
                <a:latin typeface="Open Sans" panose="020B0606030504020204" pitchFamily="34" charset="0"/>
                <a:ea typeface="Open Sans" panose="020B0606030504020204" pitchFamily="34" charset="0"/>
                <a:cs typeface="Open Sans" panose="020B0606030504020204" pitchFamily="34" charset="0"/>
              </a:rPr>
              <a:t>FM Transmitter</a:t>
            </a:r>
          </a:p>
        </p:txBody>
      </p:sp>
      <p:sp>
        <p:nvSpPr>
          <p:cNvPr id="71" name="TextBox 70">
            <a:extLst>
              <a:ext uri="{FF2B5EF4-FFF2-40B4-BE49-F238E27FC236}">
                <a16:creationId xmlns:a16="http://schemas.microsoft.com/office/drawing/2014/main" id="{6256D827-D421-445E-B80C-55548600C4B4}"/>
              </a:ext>
            </a:extLst>
          </p:cNvPr>
          <p:cNvSpPr txBox="1"/>
          <p:nvPr/>
        </p:nvSpPr>
        <p:spPr>
          <a:xfrm rot="18085536">
            <a:off x="4946693" y="2188629"/>
            <a:ext cx="1421084" cy="461408"/>
          </a:xfrm>
          <a:prstGeom prst="rect">
            <a:avLst/>
          </a:prstGeom>
          <a:noFill/>
        </p:spPr>
        <p:txBody>
          <a:bodyPr wrap="square" rtlCol="0">
            <a:spAutoFit/>
          </a:bodyPr>
          <a:lstStyle/>
          <a:p>
            <a:r>
              <a:rPr lang="en-US" sz="1199" dirty="0" err="1">
                <a:latin typeface="Open Sans" panose="020B0606030504020204" pitchFamily="34" charset="0"/>
                <a:ea typeface="Open Sans" panose="020B0606030504020204" pitchFamily="34" charset="0"/>
                <a:cs typeface="Open Sans" panose="020B0606030504020204" pitchFamily="34" charset="0"/>
              </a:rPr>
              <a:t>SlimBlade</a:t>
            </a:r>
            <a:r>
              <a:rPr lang="en-US" sz="1199" dirty="0">
                <a:latin typeface="Open Sans" panose="020B0606030504020204" pitchFamily="34" charset="0"/>
                <a:ea typeface="Open Sans" panose="020B0606030504020204" pitchFamily="34" charset="0"/>
                <a:cs typeface="Open Sans" panose="020B0606030504020204" pitchFamily="34" charset="0"/>
              </a:rPr>
              <a:t> Trackball</a:t>
            </a:r>
          </a:p>
        </p:txBody>
      </p:sp>
      <p:sp>
        <p:nvSpPr>
          <p:cNvPr id="72" name="TextBox 71">
            <a:extLst>
              <a:ext uri="{FF2B5EF4-FFF2-40B4-BE49-F238E27FC236}">
                <a16:creationId xmlns:a16="http://schemas.microsoft.com/office/drawing/2014/main" id="{7960A049-0141-4119-AA3B-6CFC6BE3DAF5}"/>
              </a:ext>
            </a:extLst>
          </p:cNvPr>
          <p:cNvSpPr txBox="1"/>
          <p:nvPr/>
        </p:nvSpPr>
        <p:spPr>
          <a:xfrm rot="18056933">
            <a:off x="5845612" y="2272883"/>
            <a:ext cx="1421084" cy="461408"/>
          </a:xfrm>
          <a:prstGeom prst="rect">
            <a:avLst/>
          </a:prstGeom>
          <a:noFill/>
        </p:spPr>
        <p:txBody>
          <a:bodyPr wrap="square" rtlCol="0">
            <a:spAutoFit/>
          </a:bodyPr>
          <a:lstStyle/>
          <a:p>
            <a:r>
              <a:rPr lang="en-US" sz="1199" dirty="0" err="1">
                <a:latin typeface="Open Sans" panose="020B0606030504020204" pitchFamily="34" charset="0"/>
                <a:ea typeface="Open Sans" panose="020B0606030504020204" pitchFamily="34" charset="0"/>
                <a:cs typeface="Open Sans" panose="020B0606030504020204" pitchFamily="34" charset="0"/>
              </a:rPr>
              <a:t>AbsolutePower</a:t>
            </a:r>
            <a:r>
              <a:rPr lang="en-US" sz="1199" dirty="0">
                <a:latin typeface="Open Sans" panose="020B0606030504020204" pitchFamily="34" charset="0"/>
                <a:ea typeface="Open Sans" panose="020B0606030504020204" pitchFamily="34" charset="0"/>
                <a:cs typeface="Open Sans" panose="020B0606030504020204" pitchFamily="34" charset="0"/>
              </a:rPr>
              <a:t> </a:t>
            </a:r>
            <a:br>
              <a:rPr lang="en-US" sz="1199" dirty="0">
                <a:latin typeface="Open Sans" panose="020B0606030504020204" pitchFamily="34" charset="0"/>
                <a:ea typeface="Open Sans" panose="020B0606030504020204" pitchFamily="34" charset="0"/>
                <a:cs typeface="Open Sans" panose="020B0606030504020204" pitchFamily="34" charset="0"/>
              </a:rPr>
            </a:br>
            <a:r>
              <a:rPr lang="en-US" sz="1199" dirty="0">
                <a:latin typeface="Open Sans" panose="020B0606030504020204" pitchFamily="34" charset="0"/>
                <a:ea typeface="Open Sans" panose="020B0606030504020204" pitchFamily="34" charset="0"/>
                <a:cs typeface="Open Sans" panose="020B0606030504020204" pitchFamily="34" charset="0"/>
              </a:rPr>
              <a:t>&amp; </a:t>
            </a:r>
            <a:r>
              <a:rPr lang="en-US" sz="1199" dirty="0" err="1">
                <a:latin typeface="Open Sans" panose="020B0606030504020204" pitchFamily="34" charset="0"/>
                <a:ea typeface="Open Sans" panose="020B0606030504020204" pitchFamily="34" charset="0"/>
                <a:cs typeface="Open Sans" panose="020B0606030504020204" pitchFamily="34" charset="0"/>
              </a:rPr>
              <a:t>SecureBack</a:t>
            </a:r>
            <a:endParaRPr lang="en-US" sz="1199" dirty="0">
              <a:latin typeface="Open Sans" panose="020B0606030504020204" pitchFamily="34" charset="0"/>
              <a:ea typeface="Open Sans" panose="020B0606030504020204" pitchFamily="34" charset="0"/>
              <a:cs typeface="Open Sans" panose="020B0606030504020204" pitchFamily="34" charset="0"/>
            </a:endParaRPr>
          </a:p>
        </p:txBody>
      </p:sp>
      <p:sp>
        <p:nvSpPr>
          <p:cNvPr id="73" name="TextBox 72">
            <a:extLst>
              <a:ext uri="{FF2B5EF4-FFF2-40B4-BE49-F238E27FC236}">
                <a16:creationId xmlns:a16="http://schemas.microsoft.com/office/drawing/2014/main" id="{4A23BB91-1F47-4076-8F14-16D52C714E44}"/>
              </a:ext>
            </a:extLst>
          </p:cNvPr>
          <p:cNvSpPr txBox="1"/>
          <p:nvPr/>
        </p:nvSpPr>
        <p:spPr>
          <a:xfrm rot="18179993">
            <a:off x="6627627" y="2128407"/>
            <a:ext cx="1815497" cy="461408"/>
          </a:xfrm>
          <a:prstGeom prst="rect">
            <a:avLst/>
          </a:prstGeom>
          <a:noFill/>
        </p:spPr>
        <p:txBody>
          <a:bodyPr wrap="square" rtlCol="0">
            <a:spAutoFit/>
          </a:bodyPr>
          <a:lstStyle>
            <a:defPPr>
              <a:defRPr lang="en-US"/>
            </a:defPPr>
            <a:lvl1pPr>
              <a:defRPr sz="1199">
                <a:cs typeface="TheSansKENSINGTON 2XL"/>
              </a:defRPr>
            </a:lvl1pPr>
          </a:lstStyle>
          <a:p>
            <a:r>
              <a:rPr lang="en-US" dirty="0" err="1">
                <a:latin typeface="Open Sans" panose="020B0606030504020204" pitchFamily="34" charset="0"/>
                <a:ea typeface="Open Sans" panose="020B0606030504020204" pitchFamily="34" charset="0"/>
                <a:cs typeface="Open Sans" panose="020B0606030504020204" pitchFamily="34" charset="0"/>
              </a:rPr>
              <a:t>Proximo</a:t>
            </a:r>
            <a:r>
              <a:rPr lang="en-US" dirty="0">
                <a:latin typeface="Open Sans" panose="020B0606030504020204" pitchFamily="34" charset="0"/>
                <a:ea typeface="Open Sans" panose="020B0606030504020204" pitchFamily="34" charset="0"/>
                <a:cs typeface="Open Sans" panose="020B0606030504020204" pitchFamily="34" charset="0"/>
              </a:rPr>
              <a:t> Key Fob &amp; Tag Bluetooth Tracker</a:t>
            </a:r>
          </a:p>
        </p:txBody>
      </p:sp>
      <p:sp>
        <p:nvSpPr>
          <p:cNvPr id="74" name="TextBox 73">
            <a:extLst>
              <a:ext uri="{FF2B5EF4-FFF2-40B4-BE49-F238E27FC236}">
                <a16:creationId xmlns:a16="http://schemas.microsoft.com/office/drawing/2014/main" id="{B78F56C9-15E5-424C-9AD4-06F06DEE23BD}"/>
              </a:ext>
            </a:extLst>
          </p:cNvPr>
          <p:cNvSpPr txBox="1"/>
          <p:nvPr/>
        </p:nvSpPr>
        <p:spPr>
          <a:xfrm rot="18269513">
            <a:off x="7568026" y="2095233"/>
            <a:ext cx="1936960" cy="461408"/>
          </a:xfrm>
          <a:prstGeom prst="rect">
            <a:avLst/>
          </a:prstGeom>
          <a:noFill/>
        </p:spPr>
        <p:txBody>
          <a:bodyPr wrap="square" rtlCol="0">
            <a:spAutoFit/>
          </a:bodyPr>
          <a:lstStyle>
            <a:defPPr>
              <a:defRPr lang="en-US"/>
            </a:defPPr>
            <a:lvl1pPr>
              <a:defRPr sz="1199">
                <a:cs typeface="TheSansKENSINGTON 2XL"/>
              </a:defRPr>
            </a:lvl1pPr>
          </a:lstStyle>
          <a:p>
            <a:r>
              <a:rPr lang="en-US" dirty="0" err="1">
                <a:latin typeface="Open Sans" panose="020B0606030504020204" pitchFamily="34" charset="0"/>
                <a:ea typeface="Open Sans" panose="020B0606030504020204" pitchFamily="34" charset="0"/>
                <a:cs typeface="Open Sans" panose="020B0606030504020204" pitchFamily="34" charset="0"/>
              </a:rPr>
              <a:t>MiniSaver</a:t>
            </a:r>
            <a:r>
              <a:rPr lang="en-US" dirty="0">
                <a:latin typeface="Open Sans" panose="020B0606030504020204" pitchFamily="34" charset="0"/>
                <a:ea typeface="Open Sans" panose="020B0606030504020204" pitchFamily="34" charset="0"/>
                <a:cs typeface="Open Sans" panose="020B0606030504020204" pitchFamily="34" charset="0"/>
              </a:rPr>
              <a:t> </a:t>
            </a:r>
          </a:p>
          <a:p>
            <a:r>
              <a:rPr lang="en-US" dirty="0">
                <a:latin typeface="Open Sans" panose="020B0606030504020204" pitchFamily="34" charset="0"/>
                <a:ea typeface="Open Sans" panose="020B0606030504020204" pitchFamily="34" charset="0"/>
                <a:cs typeface="Open Sans" panose="020B0606030504020204" pitchFamily="34" charset="0"/>
              </a:rPr>
              <a:t>Mobile Lock</a:t>
            </a:r>
          </a:p>
        </p:txBody>
      </p:sp>
      <p:sp>
        <p:nvSpPr>
          <p:cNvPr id="75" name="TextBox 74">
            <a:extLst>
              <a:ext uri="{FF2B5EF4-FFF2-40B4-BE49-F238E27FC236}">
                <a16:creationId xmlns:a16="http://schemas.microsoft.com/office/drawing/2014/main" id="{4AED609E-0A04-482A-8BE5-72B4E9E07BE1}"/>
              </a:ext>
            </a:extLst>
          </p:cNvPr>
          <p:cNvSpPr txBox="1"/>
          <p:nvPr/>
        </p:nvSpPr>
        <p:spPr>
          <a:xfrm rot="18194556">
            <a:off x="113221" y="4587731"/>
            <a:ext cx="1421084" cy="276871"/>
          </a:xfrm>
          <a:prstGeom prst="rect">
            <a:avLst/>
          </a:prstGeom>
          <a:noFill/>
        </p:spPr>
        <p:txBody>
          <a:bodyPr wrap="square" rtlCol="0">
            <a:spAutoFit/>
          </a:bodyPr>
          <a:lstStyle/>
          <a:p>
            <a:pPr algn="r"/>
            <a:r>
              <a:rPr lang="en-US" sz="1199" dirty="0">
                <a:latin typeface="Open Sans" panose="020B0606030504020204" pitchFamily="34" charset="0"/>
                <a:ea typeface="Open Sans" panose="020B0606030504020204" pitchFamily="34" charset="0"/>
                <a:cs typeface="Open Sans" panose="020B0606030504020204" pitchFamily="34" charset="0"/>
              </a:rPr>
              <a:t>Turbo Mouse</a:t>
            </a:r>
          </a:p>
        </p:txBody>
      </p:sp>
      <p:sp>
        <p:nvSpPr>
          <p:cNvPr id="76" name="TextBox 75">
            <a:extLst>
              <a:ext uri="{FF2B5EF4-FFF2-40B4-BE49-F238E27FC236}">
                <a16:creationId xmlns:a16="http://schemas.microsoft.com/office/drawing/2014/main" id="{47BEC5B2-B799-4235-8F5C-8F200B6F4406}"/>
              </a:ext>
            </a:extLst>
          </p:cNvPr>
          <p:cNvSpPr txBox="1"/>
          <p:nvPr/>
        </p:nvSpPr>
        <p:spPr>
          <a:xfrm rot="18316932">
            <a:off x="942057" y="4453087"/>
            <a:ext cx="1421084" cy="461408"/>
          </a:xfrm>
          <a:prstGeom prst="rect">
            <a:avLst/>
          </a:prstGeom>
          <a:noFill/>
        </p:spPr>
        <p:txBody>
          <a:bodyPr wrap="square" rtlCol="0">
            <a:spAutoFit/>
          </a:bodyPr>
          <a:lstStyle/>
          <a:p>
            <a:pPr algn="r"/>
            <a:r>
              <a:rPr lang="en-US" sz="1199" dirty="0" err="1">
                <a:latin typeface="Open Sans" panose="020B0606030504020204" pitchFamily="34" charset="0"/>
                <a:ea typeface="Open Sans" panose="020B0606030504020204" pitchFamily="34" charset="0"/>
                <a:cs typeface="Open Sans" panose="020B0606030504020204" pitchFamily="34" charset="0"/>
              </a:rPr>
              <a:t>MicroSaver</a:t>
            </a:r>
            <a:r>
              <a:rPr lang="en-US" sz="1199" dirty="0">
                <a:latin typeface="Open Sans" panose="020B0606030504020204" pitchFamily="34" charset="0"/>
                <a:ea typeface="Open Sans" panose="020B0606030504020204" pitchFamily="34" charset="0"/>
                <a:cs typeface="Open Sans" panose="020B0606030504020204" pitchFamily="34" charset="0"/>
              </a:rPr>
              <a:t> &amp; Security Slot</a:t>
            </a:r>
          </a:p>
        </p:txBody>
      </p:sp>
      <p:sp>
        <p:nvSpPr>
          <p:cNvPr id="77" name="TextBox 76">
            <a:extLst>
              <a:ext uri="{FF2B5EF4-FFF2-40B4-BE49-F238E27FC236}">
                <a16:creationId xmlns:a16="http://schemas.microsoft.com/office/drawing/2014/main" id="{4ECA80EC-844F-401E-8FB9-C48154217BE4}"/>
              </a:ext>
            </a:extLst>
          </p:cNvPr>
          <p:cNvSpPr txBox="1"/>
          <p:nvPr/>
        </p:nvSpPr>
        <p:spPr>
          <a:xfrm rot="18316932">
            <a:off x="1962033" y="4622450"/>
            <a:ext cx="1421084" cy="276871"/>
          </a:xfrm>
          <a:prstGeom prst="rect">
            <a:avLst/>
          </a:prstGeom>
          <a:noFill/>
        </p:spPr>
        <p:txBody>
          <a:bodyPr wrap="square" rtlCol="0">
            <a:spAutoFit/>
          </a:bodyPr>
          <a:lstStyle/>
          <a:p>
            <a:pPr algn="r"/>
            <a:r>
              <a:rPr lang="en-US" sz="1199" dirty="0">
                <a:latin typeface="Open Sans" panose="020B0606030504020204" pitchFamily="34" charset="0"/>
                <a:ea typeface="Open Sans" panose="020B0606030504020204" pitchFamily="34" charset="0"/>
                <a:cs typeface="Open Sans" panose="020B0606030504020204" pitchFamily="34" charset="0"/>
              </a:rPr>
              <a:t>Game Pad</a:t>
            </a:r>
          </a:p>
        </p:txBody>
      </p:sp>
      <p:sp>
        <p:nvSpPr>
          <p:cNvPr id="78" name="TextBox 77">
            <a:extLst>
              <a:ext uri="{FF2B5EF4-FFF2-40B4-BE49-F238E27FC236}">
                <a16:creationId xmlns:a16="http://schemas.microsoft.com/office/drawing/2014/main" id="{F2438DF3-1B2D-4F60-BB27-EC8944BF8E2F}"/>
              </a:ext>
            </a:extLst>
          </p:cNvPr>
          <p:cNvSpPr txBox="1"/>
          <p:nvPr/>
        </p:nvSpPr>
        <p:spPr>
          <a:xfrm rot="18316932">
            <a:off x="2817775" y="4515783"/>
            <a:ext cx="1421084" cy="461408"/>
          </a:xfrm>
          <a:prstGeom prst="rect">
            <a:avLst/>
          </a:prstGeom>
          <a:noFill/>
        </p:spPr>
        <p:txBody>
          <a:bodyPr wrap="square" rtlCol="0">
            <a:spAutoFit/>
          </a:bodyPr>
          <a:lstStyle/>
          <a:p>
            <a:pPr algn="r"/>
            <a:r>
              <a:rPr lang="en-US" sz="1199" dirty="0" err="1">
                <a:latin typeface="Open Sans" panose="020B0606030504020204" pitchFamily="34" charset="0"/>
                <a:ea typeface="Open Sans" panose="020B0606030504020204" pitchFamily="34" charset="0"/>
                <a:cs typeface="Open Sans" panose="020B0606030504020204" pitchFamily="34" charset="0"/>
              </a:rPr>
              <a:t>PocketMouse</a:t>
            </a:r>
            <a:r>
              <a:rPr lang="en-US" sz="1199" dirty="0">
                <a:latin typeface="Open Sans" panose="020B0606030504020204" pitchFamily="34" charset="0"/>
                <a:ea typeface="Open Sans" panose="020B0606030504020204" pitchFamily="34" charset="0"/>
                <a:cs typeface="Open Sans" panose="020B0606030504020204" pitchFamily="34" charset="0"/>
              </a:rPr>
              <a:t> Wireless</a:t>
            </a:r>
          </a:p>
        </p:txBody>
      </p:sp>
      <p:sp>
        <p:nvSpPr>
          <p:cNvPr id="79" name="TextBox 78">
            <a:extLst>
              <a:ext uri="{FF2B5EF4-FFF2-40B4-BE49-F238E27FC236}">
                <a16:creationId xmlns:a16="http://schemas.microsoft.com/office/drawing/2014/main" id="{BAC5C45D-99B0-4EF4-9DE4-F80EA8CF5FB7}"/>
              </a:ext>
            </a:extLst>
          </p:cNvPr>
          <p:cNvSpPr txBox="1"/>
          <p:nvPr/>
        </p:nvSpPr>
        <p:spPr>
          <a:xfrm rot="18316932">
            <a:off x="3742801" y="4515782"/>
            <a:ext cx="1421084" cy="461408"/>
          </a:xfrm>
          <a:prstGeom prst="rect">
            <a:avLst/>
          </a:prstGeom>
          <a:noFill/>
        </p:spPr>
        <p:txBody>
          <a:bodyPr wrap="square" rtlCol="0">
            <a:spAutoFit/>
          </a:bodyPr>
          <a:lstStyle/>
          <a:p>
            <a:pPr algn="r"/>
            <a:r>
              <a:rPr lang="en-US" sz="1199" dirty="0">
                <a:latin typeface="Open Sans" panose="020B0606030504020204" pitchFamily="34" charset="0"/>
                <a:ea typeface="Open Sans" panose="020B0606030504020204" pitchFamily="34" charset="0"/>
                <a:cs typeface="Open Sans" panose="020B0606030504020204" pitchFamily="34" charset="0"/>
              </a:rPr>
              <a:t>Laptop Power with USB</a:t>
            </a:r>
          </a:p>
        </p:txBody>
      </p:sp>
      <p:sp>
        <p:nvSpPr>
          <p:cNvPr id="80" name="TextBox 79">
            <a:extLst>
              <a:ext uri="{FF2B5EF4-FFF2-40B4-BE49-F238E27FC236}">
                <a16:creationId xmlns:a16="http://schemas.microsoft.com/office/drawing/2014/main" id="{430FC2D0-35BC-430B-BF15-D39FE0D874D1}"/>
              </a:ext>
            </a:extLst>
          </p:cNvPr>
          <p:cNvSpPr txBox="1"/>
          <p:nvPr/>
        </p:nvSpPr>
        <p:spPr>
          <a:xfrm rot="18036103">
            <a:off x="5702514" y="4617428"/>
            <a:ext cx="1421084" cy="276871"/>
          </a:xfrm>
          <a:prstGeom prst="rect">
            <a:avLst/>
          </a:prstGeom>
          <a:noFill/>
        </p:spPr>
        <p:txBody>
          <a:bodyPr wrap="square" rtlCol="0">
            <a:spAutoFit/>
          </a:bodyPr>
          <a:lstStyle/>
          <a:p>
            <a:pPr algn="r"/>
            <a:r>
              <a:rPr lang="en-US" sz="1199" dirty="0" err="1">
                <a:latin typeface="Open Sans" panose="020B0606030504020204" pitchFamily="34" charset="0"/>
                <a:ea typeface="Open Sans" panose="020B0606030504020204" pitchFamily="34" charset="0"/>
                <a:cs typeface="Open Sans" panose="020B0606030504020204" pitchFamily="34" charset="0"/>
              </a:rPr>
              <a:t>Presentair</a:t>
            </a:r>
            <a:endParaRPr lang="en-US" sz="1199" dirty="0">
              <a:latin typeface="Open Sans" panose="020B0606030504020204" pitchFamily="34" charset="0"/>
              <a:ea typeface="Open Sans" panose="020B0606030504020204" pitchFamily="34" charset="0"/>
              <a:cs typeface="Open Sans" panose="020B0606030504020204" pitchFamily="34" charset="0"/>
            </a:endParaRPr>
          </a:p>
        </p:txBody>
      </p:sp>
      <p:sp>
        <p:nvSpPr>
          <p:cNvPr id="81" name="TextBox 80">
            <a:extLst>
              <a:ext uri="{FF2B5EF4-FFF2-40B4-BE49-F238E27FC236}">
                <a16:creationId xmlns:a16="http://schemas.microsoft.com/office/drawing/2014/main" id="{28DA86B4-3417-4E9E-83CB-B61C18C2082D}"/>
              </a:ext>
            </a:extLst>
          </p:cNvPr>
          <p:cNvSpPr txBox="1"/>
          <p:nvPr/>
        </p:nvSpPr>
        <p:spPr>
          <a:xfrm rot="18080409">
            <a:off x="6662925" y="4457368"/>
            <a:ext cx="1327996" cy="461408"/>
          </a:xfrm>
          <a:prstGeom prst="rect">
            <a:avLst/>
          </a:prstGeom>
          <a:noFill/>
        </p:spPr>
        <p:txBody>
          <a:bodyPr wrap="square" rtlCol="0">
            <a:spAutoFit/>
          </a:bodyPr>
          <a:lstStyle/>
          <a:p>
            <a:pPr algn="r"/>
            <a:r>
              <a:rPr lang="en-US" sz="1199" dirty="0" err="1">
                <a:latin typeface="Open Sans" panose="020B0606030504020204" pitchFamily="34" charset="0"/>
                <a:ea typeface="Open Sans" panose="020B0606030504020204" pitchFamily="34" charset="0"/>
                <a:cs typeface="Open Sans" panose="020B0606030504020204" pitchFamily="34" charset="0"/>
              </a:rPr>
              <a:t>KeyFolio</a:t>
            </a:r>
            <a:r>
              <a:rPr lang="en-US" sz="1199" dirty="0">
                <a:latin typeface="Open Sans" panose="020B0606030504020204" pitchFamily="34" charset="0"/>
                <a:ea typeface="Open Sans" panose="020B0606030504020204" pitchFamily="34" charset="0"/>
                <a:cs typeface="Open Sans" panose="020B0606030504020204" pitchFamily="34" charset="0"/>
              </a:rPr>
              <a:t> X3 for iPad Air</a:t>
            </a:r>
          </a:p>
        </p:txBody>
      </p:sp>
      <p:sp>
        <p:nvSpPr>
          <p:cNvPr id="82" name="TextBox 81">
            <a:extLst>
              <a:ext uri="{FF2B5EF4-FFF2-40B4-BE49-F238E27FC236}">
                <a16:creationId xmlns:a16="http://schemas.microsoft.com/office/drawing/2014/main" id="{D658767A-A0C3-49D7-88EC-D7EBB80A773B}"/>
              </a:ext>
            </a:extLst>
          </p:cNvPr>
          <p:cNvSpPr txBox="1"/>
          <p:nvPr/>
        </p:nvSpPr>
        <p:spPr>
          <a:xfrm rot="18316932">
            <a:off x="7603946" y="4607214"/>
            <a:ext cx="1421084" cy="276871"/>
          </a:xfrm>
          <a:prstGeom prst="rect">
            <a:avLst/>
          </a:prstGeom>
          <a:noFill/>
        </p:spPr>
        <p:txBody>
          <a:bodyPr wrap="square" rtlCol="0">
            <a:spAutoFit/>
          </a:bodyPr>
          <a:lstStyle/>
          <a:p>
            <a:pPr algn="r"/>
            <a:r>
              <a:rPr lang="en-US" sz="1199" dirty="0">
                <a:latin typeface="Open Sans" panose="020B0606030504020204" pitchFamily="34" charset="0"/>
                <a:ea typeface="Open Sans" panose="020B0606030504020204" pitchFamily="34" charset="0"/>
                <a:cs typeface="Open Sans" panose="020B0606030504020204" pitchFamily="34" charset="0"/>
              </a:rPr>
              <a:t>QI Laptop Riser</a:t>
            </a:r>
          </a:p>
        </p:txBody>
      </p:sp>
      <p:sp>
        <p:nvSpPr>
          <p:cNvPr id="83" name="TextBox 82">
            <a:extLst>
              <a:ext uri="{FF2B5EF4-FFF2-40B4-BE49-F238E27FC236}">
                <a16:creationId xmlns:a16="http://schemas.microsoft.com/office/drawing/2014/main" id="{0F17C8F0-FAEA-446C-95DA-DD927B8AC8B2}"/>
              </a:ext>
            </a:extLst>
          </p:cNvPr>
          <p:cNvSpPr txBox="1"/>
          <p:nvPr/>
        </p:nvSpPr>
        <p:spPr>
          <a:xfrm rot="18171232">
            <a:off x="4383718" y="4792588"/>
            <a:ext cx="1930727" cy="276871"/>
          </a:xfrm>
          <a:prstGeom prst="rect">
            <a:avLst/>
          </a:prstGeom>
          <a:noFill/>
        </p:spPr>
        <p:txBody>
          <a:bodyPr wrap="square" rtlCol="0">
            <a:spAutoFit/>
          </a:bodyPr>
          <a:lstStyle>
            <a:defPPr>
              <a:defRPr lang="en-US"/>
            </a:defPPr>
            <a:lvl1pPr algn="r">
              <a:defRPr sz="1199">
                <a:cs typeface="TheSansKENSINGTON 2XL"/>
              </a:defRPr>
            </a:lvl1pPr>
          </a:lstStyle>
          <a:p>
            <a:r>
              <a:rPr lang="en-US" dirty="0" err="1">
                <a:latin typeface="Open Sans" panose="020B0606030504020204" pitchFamily="34" charset="0"/>
                <a:ea typeface="Open Sans" panose="020B0606030504020204" pitchFamily="34" charset="0"/>
                <a:cs typeface="Open Sans" panose="020B0606030504020204" pitchFamily="34" charset="0"/>
              </a:rPr>
              <a:t>KeyFolio</a:t>
            </a:r>
            <a:r>
              <a:rPr lang="en-US" dirty="0">
                <a:latin typeface="Open Sans" panose="020B0606030504020204" pitchFamily="34" charset="0"/>
                <a:ea typeface="Open Sans" panose="020B0606030504020204" pitchFamily="34" charset="0"/>
                <a:cs typeface="Open Sans" panose="020B0606030504020204" pitchFamily="34" charset="0"/>
              </a:rPr>
              <a:t> &amp; </a:t>
            </a:r>
            <a:r>
              <a:rPr lang="en-US" dirty="0" err="1">
                <a:latin typeface="Open Sans" panose="020B0606030504020204" pitchFamily="34" charset="0"/>
                <a:ea typeface="Open Sans" panose="020B0606030504020204" pitchFamily="34" charset="0"/>
                <a:cs typeface="Open Sans" panose="020B0606030504020204" pitchFamily="34" charset="0"/>
              </a:rPr>
              <a:t>ClickSafe</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84" name="Freeform: Shape 83">
            <a:extLst>
              <a:ext uri="{FF2B5EF4-FFF2-40B4-BE49-F238E27FC236}">
                <a16:creationId xmlns:a16="http://schemas.microsoft.com/office/drawing/2014/main" id="{A348FC61-93B3-47D7-84A7-3526692067BA}"/>
              </a:ext>
            </a:extLst>
          </p:cNvPr>
          <p:cNvSpPr/>
          <p:nvPr/>
        </p:nvSpPr>
        <p:spPr>
          <a:xfrm>
            <a:off x="9247835" y="2399219"/>
            <a:ext cx="436439" cy="918715"/>
          </a:xfrm>
          <a:custGeom>
            <a:avLst/>
            <a:gdLst>
              <a:gd name="connsiteX0" fmla="*/ 0 w 519193"/>
              <a:gd name="connsiteY0" fmla="*/ 689674 h 689674"/>
              <a:gd name="connsiteX1" fmla="*/ 0 w 519193"/>
              <a:gd name="connsiteY1" fmla="*/ 689674 h 689674"/>
              <a:gd name="connsiteX2" fmla="*/ 0 w 519193"/>
              <a:gd name="connsiteY2" fmla="*/ 519193 h 689674"/>
              <a:gd name="connsiteX3" fmla="*/ 0 w 519193"/>
              <a:gd name="connsiteY3" fmla="*/ 519193 h 689674"/>
              <a:gd name="connsiteX4" fmla="*/ 519193 w 519193"/>
              <a:gd name="connsiteY4" fmla="*/ 0 h 689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93" h="689674">
                <a:moveTo>
                  <a:pt x="0" y="689674"/>
                </a:moveTo>
                <a:lnTo>
                  <a:pt x="0" y="689674"/>
                </a:lnTo>
                <a:lnTo>
                  <a:pt x="0" y="519193"/>
                </a:lnTo>
                <a:lnTo>
                  <a:pt x="0" y="519193"/>
                </a:lnTo>
                <a:lnTo>
                  <a:pt x="519193" y="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86" name="TextBox 85">
            <a:extLst>
              <a:ext uri="{FF2B5EF4-FFF2-40B4-BE49-F238E27FC236}">
                <a16:creationId xmlns:a16="http://schemas.microsoft.com/office/drawing/2014/main" id="{0A1D04B4-E059-4CFE-A487-7A9B69968B81}"/>
              </a:ext>
            </a:extLst>
          </p:cNvPr>
          <p:cNvSpPr txBox="1"/>
          <p:nvPr/>
        </p:nvSpPr>
        <p:spPr>
          <a:xfrm>
            <a:off x="9411478" y="3711562"/>
            <a:ext cx="696404" cy="338426"/>
          </a:xfrm>
          <a:prstGeom prst="rect">
            <a:avLst/>
          </a:prstGeom>
          <a:noFill/>
        </p:spPr>
        <p:txBody>
          <a:bodyPr wrap="square" rtlCol="0">
            <a:spAutoFit/>
          </a:bodyPr>
          <a:lstStyle>
            <a:defPPr>
              <a:defRPr lang="en-US"/>
            </a:defPPr>
            <a:lvl1pPr algn="ctr">
              <a:defRPr sz="1599">
                <a:solidFill>
                  <a:srgbClr val="047FB0"/>
                </a:solidFill>
                <a:latin typeface="TheSansKENSINGTON 8XB" panose="020B0903040303060204" pitchFamily="34" charset="0"/>
              </a:defRPr>
            </a:lvl1pPr>
          </a:lstStyle>
          <a:p>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2018</a:t>
            </a:r>
          </a:p>
        </p:txBody>
      </p:sp>
      <p:sp>
        <p:nvSpPr>
          <p:cNvPr id="87" name="TextBox 86">
            <a:extLst>
              <a:ext uri="{FF2B5EF4-FFF2-40B4-BE49-F238E27FC236}">
                <a16:creationId xmlns:a16="http://schemas.microsoft.com/office/drawing/2014/main" id="{9D350853-50CD-4B1C-A4CD-DD8CD3EBD133}"/>
              </a:ext>
            </a:extLst>
          </p:cNvPr>
          <p:cNvSpPr txBox="1"/>
          <p:nvPr/>
        </p:nvSpPr>
        <p:spPr>
          <a:xfrm rot="18316053">
            <a:off x="8324898" y="4240623"/>
            <a:ext cx="1757784" cy="645946"/>
          </a:xfrm>
          <a:prstGeom prst="rect">
            <a:avLst/>
          </a:prstGeom>
          <a:noFill/>
        </p:spPr>
        <p:txBody>
          <a:bodyPr wrap="square" rtlCol="0">
            <a:spAutoFit/>
          </a:bodyPr>
          <a:lstStyle>
            <a:defPPr>
              <a:defRPr lang="en-US"/>
            </a:defPPr>
            <a:lvl1pPr>
              <a:defRPr sz="1199">
                <a:cs typeface="TheSansKENSINGTON 2XL"/>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Thunderbolt 3 4K Dock w/K-Fob </a:t>
            </a:r>
            <a:r>
              <a:rPr lang="en-US" dirty="0" err="1">
                <a:latin typeface="Open Sans" panose="020B0606030504020204" pitchFamily="34" charset="0"/>
                <a:ea typeface="Open Sans" panose="020B0606030504020204" pitchFamily="34" charset="0"/>
                <a:cs typeface="Open Sans" panose="020B0606030504020204" pitchFamily="34" charset="0"/>
              </a:rPr>
              <a:t>SmartLock</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90" name="Freeform: Shape 89">
            <a:extLst>
              <a:ext uri="{FF2B5EF4-FFF2-40B4-BE49-F238E27FC236}">
                <a16:creationId xmlns:a16="http://schemas.microsoft.com/office/drawing/2014/main" id="{E68AC766-3024-4001-96DD-E8CF1E513B02}"/>
              </a:ext>
            </a:extLst>
          </p:cNvPr>
          <p:cNvSpPr/>
          <p:nvPr/>
        </p:nvSpPr>
        <p:spPr>
          <a:xfrm>
            <a:off x="9305261" y="4037862"/>
            <a:ext cx="449632" cy="960006"/>
          </a:xfrm>
          <a:custGeom>
            <a:avLst/>
            <a:gdLst>
              <a:gd name="connsiteX0" fmla="*/ 0 w 511444"/>
              <a:gd name="connsiteY0" fmla="*/ 720671 h 720671"/>
              <a:gd name="connsiteX1" fmla="*/ 511444 w 511444"/>
              <a:gd name="connsiteY1" fmla="*/ 201478 h 720671"/>
              <a:gd name="connsiteX2" fmla="*/ 503695 w 511444"/>
              <a:gd name="connsiteY2" fmla="*/ 0 h 720671"/>
            </a:gdLst>
            <a:ahLst/>
            <a:cxnLst>
              <a:cxn ang="0">
                <a:pos x="connsiteX0" y="connsiteY0"/>
              </a:cxn>
              <a:cxn ang="0">
                <a:pos x="connsiteX1" y="connsiteY1"/>
              </a:cxn>
              <a:cxn ang="0">
                <a:pos x="connsiteX2" y="connsiteY2"/>
              </a:cxn>
            </a:cxnLst>
            <a:rect l="l" t="t" r="r" b="b"/>
            <a:pathLst>
              <a:path w="511444" h="720671">
                <a:moveTo>
                  <a:pt x="0" y="720671"/>
                </a:moveTo>
                <a:lnTo>
                  <a:pt x="511444" y="201478"/>
                </a:lnTo>
                <a:lnTo>
                  <a:pt x="503695" y="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96" name="TextBox 95">
            <a:extLst>
              <a:ext uri="{FF2B5EF4-FFF2-40B4-BE49-F238E27FC236}">
                <a16:creationId xmlns:a16="http://schemas.microsoft.com/office/drawing/2014/main" id="{A6E83A09-5C15-44FA-AB93-E722E8490A02}"/>
              </a:ext>
            </a:extLst>
          </p:cNvPr>
          <p:cNvSpPr txBox="1"/>
          <p:nvPr/>
        </p:nvSpPr>
        <p:spPr>
          <a:xfrm>
            <a:off x="9889555" y="3281310"/>
            <a:ext cx="696404" cy="338426"/>
          </a:xfrm>
          <a:prstGeom prst="rect">
            <a:avLst/>
          </a:prstGeom>
          <a:noFill/>
        </p:spPr>
        <p:txBody>
          <a:bodyPr wrap="square" rtlCol="0">
            <a:spAutoFit/>
          </a:bodyPr>
          <a:lstStyle/>
          <a:p>
            <a:pPr algn="ctr"/>
            <a:r>
              <a:rPr lang="en-US" sz="1599" b="1" dirty="0">
                <a:solidFill>
                  <a:srgbClr val="047FB0"/>
                </a:solidFill>
                <a:latin typeface="Open Sans Semibold" panose="020B0606030504020204" pitchFamily="34" charset="0"/>
                <a:ea typeface="Open Sans Semibold" panose="020B0606030504020204" pitchFamily="34" charset="0"/>
                <a:cs typeface="Open Sans Semibold" panose="020B0606030504020204" pitchFamily="34" charset="0"/>
              </a:rPr>
              <a:t>2019</a:t>
            </a:r>
          </a:p>
        </p:txBody>
      </p:sp>
      <p:cxnSp>
        <p:nvCxnSpPr>
          <p:cNvPr id="98" name="Straight Connector 97">
            <a:extLst>
              <a:ext uri="{FF2B5EF4-FFF2-40B4-BE49-F238E27FC236}">
                <a16:creationId xmlns:a16="http://schemas.microsoft.com/office/drawing/2014/main" id="{4383B0A1-3420-426F-84C8-FC05676A5A59}"/>
              </a:ext>
            </a:extLst>
          </p:cNvPr>
          <p:cNvCxnSpPr>
            <a:cxnSpLocks/>
          </p:cNvCxnSpPr>
          <p:nvPr/>
        </p:nvCxnSpPr>
        <p:spPr>
          <a:xfrm>
            <a:off x="690291" y="3647554"/>
            <a:ext cx="10876869" cy="0"/>
          </a:xfrm>
          <a:prstGeom prst="line">
            <a:avLst/>
          </a:prstGeom>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F052CAE7-BE5E-462E-BC14-666EB9520586}"/>
              </a:ext>
            </a:extLst>
          </p:cNvPr>
          <p:cNvSpPr txBox="1"/>
          <p:nvPr/>
        </p:nvSpPr>
        <p:spPr>
          <a:xfrm rot="18099008">
            <a:off x="9368986" y="2015312"/>
            <a:ext cx="1746214" cy="645946"/>
          </a:xfrm>
          <a:prstGeom prst="rect">
            <a:avLst/>
          </a:prstGeom>
          <a:noFill/>
        </p:spPr>
        <p:txBody>
          <a:bodyPr wrap="square" rtlCol="0">
            <a:spAutoFit/>
          </a:bodyPr>
          <a:lstStyle/>
          <a:p>
            <a:pPr fontAlgn="base"/>
            <a:r>
              <a:rPr lang="en-US" sz="1199" dirty="0" err="1">
                <a:latin typeface="Open Sans" panose="020B0606030504020204" pitchFamily="34" charset="0"/>
                <a:ea typeface="Open Sans" panose="020B0606030504020204" pitchFamily="34" charset="0"/>
                <a:cs typeface="Open Sans" panose="020B0606030504020204" pitchFamily="34" charset="0"/>
              </a:rPr>
              <a:t>SmartFit</a:t>
            </a:r>
            <a:r>
              <a:rPr lang="en-US" sz="1199" dirty="0">
                <a:latin typeface="Open Sans" panose="020B0606030504020204" pitchFamily="34" charset="0"/>
                <a:ea typeface="Open Sans" panose="020B0606030504020204" pitchFamily="34" charset="0"/>
                <a:cs typeface="Open Sans" panose="020B0606030504020204" pitchFamily="34" charset="0"/>
              </a:rPr>
              <a:t> One-Touch Height Adjustable Dual Monitor Arm</a:t>
            </a:r>
          </a:p>
        </p:txBody>
      </p:sp>
      <p:sp>
        <p:nvSpPr>
          <p:cNvPr id="100" name="Freeform: Shape 99">
            <a:extLst>
              <a:ext uri="{FF2B5EF4-FFF2-40B4-BE49-F238E27FC236}">
                <a16:creationId xmlns:a16="http://schemas.microsoft.com/office/drawing/2014/main" id="{591F1DFC-677B-4940-B9FF-CD29131ABAE8}"/>
              </a:ext>
            </a:extLst>
          </p:cNvPr>
          <p:cNvSpPr/>
          <p:nvPr/>
        </p:nvSpPr>
        <p:spPr>
          <a:xfrm>
            <a:off x="10215422" y="2370493"/>
            <a:ext cx="436439" cy="918715"/>
          </a:xfrm>
          <a:custGeom>
            <a:avLst/>
            <a:gdLst>
              <a:gd name="connsiteX0" fmla="*/ 0 w 519193"/>
              <a:gd name="connsiteY0" fmla="*/ 689674 h 689674"/>
              <a:gd name="connsiteX1" fmla="*/ 0 w 519193"/>
              <a:gd name="connsiteY1" fmla="*/ 689674 h 689674"/>
              <a:gd name="connsiteX2" fmla="*/ 0 w 519193"/>
              <a:gd name="connsiteY2" fmla="*/ 519193 h 689674"/>
              <a:gd name="connsiteX3" fmla="*/ 0 w 519193"/>
              <a:gd name="connsiteY3" fmla="*/ 519193 h 689674"/>
              <a:gd name="connsiteX4" fmla="*/ 519193 w 519193"/>
              <a:gd name="connsiteY4" fmla="*/ 0 h 689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93" h="689674">
                <a:moveTo>
                  <a:pt x="0" y="689674"/>
                </a:moveTo>
                <a:lnTo>
                  <a:pt x="0" y="689674"/>
                </a:lnTo>
                <a:lnTo>
                  <a:pt x="0" y="519193"/>
                </a:lnTo>
                <a:lnTo>
                  <a:pt x="0" y="519193"/>
                </a:lnTo>
                <a:lnTo>
                  <a:pt x="519193" y="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pic>
        <p:nvPicPr>
          <p:cNvPr id="146" name="Picture 145">
            <a:extLst>
              <a:ext uri="{FF2B5EF4-FFF2-40B4-BE49-F238E27FC236}">
                <a16:creationId xmlns:a16="http://schemas.microsoft.com/office/drawing/2014/main" id="{AF0A86F3-2B6A-2F40-A829-DC547B6F42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30292" y="5498848"/>
            <a:ext cx="682005" cy="750205"/>
          </a:xfrm>
          <a:prstGeom prst="rect">
            <a:avLst/>
          </a:prstGeom>
        </p:spPr>
      </p:pic>
      <p:pic>
        <p:nvPicPr>
          <p:cNvPr id="91" name="Picture 90">
            <a:extLst>
              <a:ext uri="{FF2B5EF4-FFF2-40B4-BE49-F238E27FC236}">
                <a16:creationId xmlns:a16="http://schemas.microsoft.com/office/drawing/2014/main" id="{E2EBD6EF-532E-B349-9A70-0EF3C8C1F2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8697" y="1455563"/>
            <a:ext cx="817496" cy="593524"/>
          </a:xfrm>
          <a:prstGeom prst="rect">
            <a:avLst/>
          </a:prstGeom>
        </p:spPr>
      </p:pic>
      <p:pic>
        <p:nvPicPr>
          <p:cNvPr id="97" name="Picture 96">
            <a:extLst>
              <a:ext uri="{FF2B5EF4-FFF2-40B4-BE49-F238E27FC236}">
                <a16:creationId xmlns:a16="http://schemas.microsoft.com/office/drawing/2014/main" id="{EC133B2E-393E-9447-80BD-9D55B63B71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91167" y="1270800"/>
            <a:ext cx="982310" cy="982310"/>
          </a:xfrm>
          <a:prstGeom prst="rect">
            <a:avLst/>
          </a:prstGeom>
        </p:spPr>
      </p:pic>
      <p:pic>
        <p:nvPicPr>
          <p:cNvPr id="103" name="Picture 102">
            <a:extLst>
              <a:ext uri="{FF2B5EF4-FFF2-40B4-BE49-F238E27FC236}">
                <a16:creationId xmlns:a16="http://schemas.microsoft.com/office/drawing/2014/main" id="{0FF5970D-0070-E54C-ABBD-CF793BEAC8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50077" y="1402360"/>
            <a:ext cx="772796" cy="825189"/>
          </a:xfrm>
          <a:prstGeom prst="rect">
            <a:avLst/>
          </a:prstGeom>
        </p:spPr>
      </p:pic>
      <p:pic>
        <p:nvPicPr>
          <p:cNvPr id="109" name="Picture 108">
            <a:extLst>
              <a:ext uri="{FF2B5EF4-FFF2-40B4-BE49-F238E27FC236}">
                <a16:creationId xmlns:a16="http://schemas.microsoft.com/office/drawing/2014/main" id="{E5DE90B0-4BD6-6641-80D1-1B2132B126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30101" y="1416191"/>
            <a:ext cx="812146" cy="812147"/>
          </a:xfrm>
          <a:prstGeom prst="rect">
            <a:avLst/>
          </a:prstGeom>
        </p:spPr>
      </p:pic>
      <p:pic>
        <p:nvPicPr>
          <p:cNvPr id="115" name="Picture 114">
            <a:extLst>
              <a:ext uri="{FF2B5EF4-FFF2-40B4-BE49-F238E27FC236}">
                <a16:creationId xmlns:a16="http://schemas.microsoft.com/office/drawing/2014/main" id="{61AC223F-D948-584B-AFC7-C4726F2A6FA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54456" y="1380795"/>
            <a:ext cx="913383" cy="882937"/>
          </a:xfrm>
          <a:prstGeom prst="rect">
            <a:avLst/>
          </a:prstGeom>
        </p:spPr>
      </p:pic>
      <p:pic>
        <p:nvPicPr>
          <p:cNvPr id="121" name="Picture 120">
            <a:extLst>
              <a:ext uri="{FF2B5EF4-FFF2-40B4-BE49-F238E27FC236}">
                <a16:creationId xmlns:a16="http://schemas.microsoft.com/office/drawing/2014/main" id="{94C21894-301B-3245-ACE9-98E216C356F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32979" y="1604341"/>
            <a:ext cx="1083485" cy="642868"/>
          </a:xfrm>
          <a:prstGeom prst="rect">
            <a:avLst/>
          </a:prstGeom>
        </p:spPr>
      </p:pic>
      <p:pic>
        <p:nvPicPr>
          <p:cNvPr id="126" name="Picture 125">
            <a:extLst>
              <a:ext uri="{FF2B5EF4-FFF2-40B4-BE49-F238E27FC236}">
                <a16:creationId xmlns:a16="http://schemas.microsoft.com/office/drawing/2014/main" id="{B9A7962E-8E6F-6143-AE1D-E8C4A4DB8D0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538259" y="1221261"/>
            <a:ext cx="994454" cy="935957"/>
          </a:xfrm>
          <a:prstGeom prst="rect">
            <a:avLst/>
          </a:prstGeom>
        </p:spPr>
      </p:pic>
      <p:pic>
        <p:nvPicPr>
          <p:cNvPr id="132" name="Picture 131">
            <a:extLst>
              <a:ext uri="{FF2B5EF4-FFF2-40B4-BE49-F238E27FC236}">
                <a16:creationId xmlns:a16="http://schemas.microsoft.com/office/drawing/2014/main" id="{1F296526-6E99-7E45-869F-AA7826A1A62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671568" y="1321358"/>
            <a:ext cx="521724" cy="377417"/>
          </a:xfrm>
          <a:prstGeom prst="rect">
            <a:avLst/>
          </a:prstGeom>
        </p:spPr>
      </p:pic>
      <p:pic>
        <p:nvPicPr>
          <p:cNvPr id="138" name="Picture 137">
            <a:extLst>
              <a:ext uri="{FF2B5EF4-FFF2-40B4-BE49-F238E27FC236}">
                <a16:creationId xmlns:a16="http://schemas.microsoft.com/office/drawing/2014/main" id="{F2ED7636-9A53-B14E-A229-84D2F54B731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384894" y="1533615"/>
            <a:ext cx="694737" cy="699630"/>
          </a:xfrm>
          <a:prstGeom prst="rect">
            <a:avLst/>
          </a:prstGeom>
        </p:spPr>
      </p:pic>
      <p:pic>
        <p:nvPicPr>
          <p:cNvPr id="144" name="Picture 143">
            <a:extLst>
              <a:ext uri="{FF2B5EF4-FFF2-40B4-BE49-F238E27FC236}">
                <a16:creationId xmlns:a16="http://schemas.microsoft.com/office/drawing/2014/main" id="{0967B211-CE79-7342-B716-C8D0EB230C0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242974" y="1674562"/>
            <a:ext cx="919489" cy="338372"/>
          </a:xfrm>
          <a:prstGeom prst="rect">
            <a:avLst/>
          </a:prstGeom>
        </p:spPr>
      </p:pic>
      <p:pic>
        <p:nvPicPr>
          <p:cNvPr id="9" name="Picture 8">
            <a:extLst>
              <a:ext uri="{FF2B5EF4-FFF2-40B4-BE49-F238E27FC236}">
                <a16:creationId xmlns:a16="http://schemas.microsoft.com/office/drawing/2014/main" id="{3747E781-80F8-3845-A8C5-27B1A45F24C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293308" y="1126519"/>
            <a:ext cx="852983" cy="768977"/>
          </a:xfrm>
          <a:prstGeom prst="rect">
            <a:avLst/>
          </a:prstGeom>
        </p:spPr>
      </p:pic>
      <p:sp>
        <p:nvSpPr>
          <p:cNvPr id="92" name="TextBox 91">
            <a:extLst>
              <a:ext uri="{FF2B5EF4-FFF2-40B4-BE49-F238E27FC236}">
                <a16:creationId xmlns:a16="http://schemas.microsoft.com/office/drawing/2014/main" id="{21188D6B-B340-4D4E-B9DF-AD3895A80902}"/>
              </a:ext>
            </a:extLst>
          </p:cNvPr>
          <p:cNvSpPr txBox="1"/>
          <p:nvPr/>
        </p:nvSpPr>
        <p:spPr>
          <a:xfrm>
            <a:off x="10360213" y="3711562"/>
            <a:ext cx="696404" cy="338426"/>
          </a:xfrm>
          <a:prstGeom prst="rect">
            <a:avLst/>
          </a:prstGeom>
          <a:noFill/>
        </p:spPr>
        <p:txBody>
          <a:bodyPr wrap="square" rtlCol="0">
            <a:spAutoFit/>
          </a:bodyPr>
          <a:lstStyle>
            <a:defPPr>
              <a:defRPr lang="en-US"/>
            </a:defPPr>
            <a:lvl1pPr algn="ctr">
              <a:defRPr sz="1599">
                <a:solidFill>
                  <a:srgbClr val="047FB0"/>
                </a:solidFill>
                <a:latin typeface="TheSansKENSINGTON 8XB" panose="020B0903040303060204" pitchFamily="34" charset="0"/>
              </a:defRPr>
            </a:lvl1pPr>
          </a:lstStyle>
          <a:p>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2020</a:t>
            </a:r>
          </a:p>
        </p:txBody>
      </p:sp>
      <p:sp>
        <p:nvSpPr>
          <p:cNvPr id="93" name="TextBox 92">
            <a:extLst>
              <a:ext uri="{FF2B5EF4-FFF2-40B4-BE49-F238E27FC236}">
                <a16:creationId xmlns:a16="http://schemas.microsoft.com/office/drawing/2014/main" id="{ED621A4B-20B4-8846-8639-BC365BC1D3ED}"/>
              </a:ext>
            </a:extLst>
          </p:cNvPr>
          <p:cNvSpPr txBox="1"/>
          <p:nvPr/>
        </p:nvSpPr>
        <p:spPr>
          <a:xfrm rot="18316053">
            <a:off x="9535743" y="4326438"/>
            <a:ext cx="1349060" cy="461408"/>
          </a:xfrm>
          <a:prstGeom prst="rect">
            <a:avLst/>
          </a:prstGeom>
          <a:noFill/>
        </p:spPr>
        <p:txBody>
          <a:bodyPr wrap="square" rtlCol="0">
            <a:spAutoFit/>
          </a:bodyPr>
          <a:lstStyle>
            <a:defPPr>
              <a:defRPr lang="en-US"/>
            </a:defPPr>
            <a:lvl1pPr>
              <a:defRPr sz="1199">
                <a:cs typeface="TheSansKENSINGTON 2XL"/>
              </a:defRPr>
            </a:lvl1pPr>
          </a:lstStyle>
          <a:p>
            <a:r>
              <a:rPr lang="en-US" dirty="0" err="1">
                <a:latin typeface="Open Sans" panose="020B0606030504020204" pitchFamily="34" charset="0"/>
                <a:ea typeface="Open Sans" panose="020B0606030504020204" pitchFamily="34" charset="0"/>
                <a:cs typeface="Open Sans" panose="020B0606030504020204" pitchFamily="34" charset="0"/>
              </a:rPr>
              <a:t>VeriMark</a:t>
            </a:r>
            <a:r>
              <a:rPr lang="en-US" dirty="0">
                <a:latin typeface="Open Sans" panose="020B0606030504020204" pitchFamily="34" charset="0"/>
                <a:ea typeface="Open Sans" panose="020B0606030504020204" pitchFamily="34" charset="0"/>
                <a:cs typeface="Open Sans" panose="020B0606030504020204" pitchFamily="34" charset="0"/>
              </a:rPr>
              <a:t> IT Fingerprint Key</a:t>
            </a:r>
          </a:p>
        </p:txBody>
      </p:sp>
      <p:sp>
        <p:nvSpPr>
          <p:cNvPr id="95" name="Freeform: Shape 89">
            <a:extLst>
              <a:ext uri="{FF2B5EF4-FFF2-40B4-BE49-F238E27FC236}">
                <a16:creationId xmlns:a16="http://schemas.microsoft.com/office/drawing/2014/main" id="{E438D6FC-71FA-A042-A6E4-7D8D9737F7ED}"/>
              </a:ext>
            </a:extLst>
          </p:cNvPr>
          <p:cNvSpPr/>
          <p:nvPr/>
        </p:nvSpPr>
        <p:spPr>
          <a:xfrm>
            <a:off x="10253996" y="4037862"/>
            <a:ext cx="449632" cy="960006"/>
          </a:xfrm>
          <a:custGeom>
            <a:avLst/>
            <a:gdLst>
              <a:gd name="connsiteX0" fmla="*/ 0 w 511444"/>
              <a:gd name="connsiteY0" fmla="*/ 720671 h 720671"/>
              <a:gd name="connsiteX1" fmla="*/ 511444 w 511444"/>
              <a:gd name="connsiteY1" fmla="*/ 201478 h 720671"/>
              <a:gd name="connsiteX2" fmla="*/ 503695 w 511444"/>
              <a:gd name="connsiteY2" fmla="*/ 0 h 720671"/>
            </a:gdLst>
            <a:ahLst/>
            <a:cxnLst>
              <a:cxn ang="0">
                <a:pos x="connsiteX0" y="connsiteY0"/>
              </a:cxn>
              <a:cxn ang="0">
                <a:pos x="connsiteX1" y="connsiteY1"/>
              </a:cxn>
              <a:cxn ang="0">
                <a:pos x="connsiteX2" y="connsiteY2"/>
              </a:cxn>
            </a:cxnLst>
            <a:rect l="l" t="t" r="r" b="b"/>
            <a:pathLst>
              <a:path w="511444" h="720671">
                <a:moveTo>
                  <a:pt x="0" y="720671"/>
                </a:moveTo>
                <a:lnTo>
                  <a:pt x="511444" y="201478"/>
                </a:lnTo>
                <a:lnTo>
                  <a:pt x="503695" y="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pic>
        <p:nvPicPr>
          <p:cNvPr id="7" name="Picture 6">
            <a:extLst>
              <a:ext uri="{FF2B5EF4-FFF2-40B4-BE49-F238E27FC236}">
                <a16:creationId xmlns:a16="http://schemas.microsoft.com/office/drawing/2014/main" id="{55004B05-9899-E649-8ADD-A92A95957DD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967862" y="5319755"/>
            <a:ext cx="1140785" cy="790944"/>
          </a:xfrm>
          <a:prstGeom prst="rect">
            <a:avLst/>
          </a:prstGeom>
        </p:spPr>
      </p:pic>
      <p:pic>
        <p:nvPicPr>
          <p:cNvPr id="94" name="Picture 93">
            <a:extLst>
              <a:ext uri="{FF2B5EF4-FFF2-40B4-BE49-F238E27FC236}">
                <a16:creationId xmlns:a16="http://schemas.microsoft.com/office/drawing/2014/main" id="{CC66A3BB-DEB8-4D44-A4E6-0B908B45B33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16473" y="5183875"/>
            <a:ext cx="554576" cy="567574"/>
          </a:xfrm>
          <a:prstGeom prst="rect">
            <a:avLst/>
          </a:prstGeom>
        </p:spPr>
      </p:pic>
      <p:pic>
        <p:nvPicPr>
          <p:cNvPr id="101" name="Picture 100">
            <a:extLst>
              <a:ext uri="{FF2B5EF4-FFF2-40B4-BE49-F238E27FC236}">
                <a16:creationId xmlns:a16="http://schemas.microsoft.com/office/drawing/2014/main" id="{F3DA07B0-4EA7-1A46-9F01-DE60853BDE9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34791" y="5146321"/>
            <a:ext cx="816033" cy="816033"/>
          </a:xfrm>
          <a:prstGeom prst="rect">
            <a:avLst/>
          </a:prstGeom>
        </p:spPr>
      </p:pic>
      <p:pic>
        <p:nvPicPr>
          <p:cNvPr id="106" name="Picture 105">
            <a:extLst>
              <a:ext uri="{FF2B5EF4-FFF2-40B4-BE49-F238E27FC236}">
                <a16:creationId xmlns:a16="http://schemas.microsoft.com/office/drawing/2014/main" id="{2E783286-AD4C-654E-84A7-E7D2EABC789D}"/>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973926" y="5124047"/>
            <a:ext cx="783707" cy="711959"/>
          </a:xfrm>
          <a:prstGeom prst="rect">
            <a:avLst/>
          </a:prstGeom>
        </p:spPr>
      </p:pic>
      <p:pic>
        <p:nvPicPr>
          <p:cNvPr id="112" name="Picture 111">
            <a:extLst>
              <a:ext uri="{FF2B5EF4-FFF2-40B4-BE49-F238E27FC236}">
                <a16:creationId xmlns:a16="http://schemas.microsoft.com/office/drawing/2014/main" id="{643F6133-9BB9-5B4B-9E18-B7BCF4D142D4}"/>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798242" y="5255856"/>
            <a:ext cx="886688" cy="634228"/>
          </a:xfrm>
          <a:prstGeom prst="rect">
            <a:avLst/>
          </a:prstGeom>
        </p:spPr>
      </p:pic>
      <p:pic>
        <p:nvPicPr>
          <p:cNvPr id="118" name="Picture 117">
            <a:extLst>
              <a:ext uri="{FF2B5EF4-FFF2-40B4-BE49-F238E27FC236}">
                <a16:creationId xmlns:a16="http://schemas.microsoft.com/office/drawing/2014/main" id="{EE005DC8-6BD6-2145-AB72-DFA60C214012}"/>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699443" y="5138232"/>
            <a:ext cx="979308" cy="979308"/>
          </a:xfrm>
          <a:prstGeom prst="rect">
            <a:avLst/>
          </a:prstGeom>
        </p:spPr>
      </p:pic>
      <p:pic>
        <p:nvPicPr>
          <p:cNvPr id="129" name="Picture 128">
            <a:extLst>
              <a:ext uri="{FF2B5EF4-FFF2-40B4-BE49-F238E27FC236}">
                <a16:creationId xmlns:a16="http://schemas.microsoft.com/office/drawing/2014/main" id="{BC637237-AE68-9E44-B143-CD03B44699DC}"/>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117078" y="5213660"/>
            <a:ext cx="900491" cy="828452"/>
          </a:xfrm>
          <a:prstGeom prst="rect">
            <a:avLst/>
          </a:prstGeom>
        </p:spPr>
      </p:pic>
      <p:pic>
        <p:nvPicPr>
          <p:cNvPr id="135" name="Picture 134">
            <a:extLst>
              <a:ext uri="{FF2B5EF4-FFF2-40B4-BE49-F238E27FC236}">
                <a16:creationId xmlns:a16="http://schemas.microsoft.com/office/drawing/2014/main" id="{0189FE62-04CE-BF44-90E2-5F95A381E191}"/>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6832980" y="5272623"/>
            <a:ext cx="1011788" cy="806268"/>
          </a:xfrm>
          <a:prstGeom prst="rect">
            <a:avLst/>
          </a:prstGeom>
        </p:spPr>
      </p:pic>
      <p:pic>
        <p:nvPicPr>
          <p:cNvPr id="141" name="Picture 140">
            <a:extLst>
              <a:ext uri="{FF2B5EF4-FFF2-40B4-BE49-F238E27FC236}">
                <a16:creationId xmlns:a16="http://schemas.microsoft.com/office/drawing/2014/main" id="{DD298C75-C4F3-C647-BCD8-7D5AF59A30AB}"/>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7893263" y="5266492"/>
            <a:ext cx="625365" cy="938048"/>
          </a:xfrm>
          <a:prstGeom prst="rect">
            <a:avLst/>
          </a:prstGeom>
        </p:spPr>
      </p:pic>
      <p:pic>
        <p:nvPicPr>
          <p:cNvPr id="148" name="Picture 147">
            <a:extLst>
              <a:ext uri="{FF2B5EF4-FFF2-40B4-BE49-F238E27FC236}">
                <a16:creationId xmlns:a16="http://schemas.microsoft.com/office/drawing/2014/main" id="{74218FA1-0216-2840-8BD1-2BF1B5A5E42F}"/>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5625319" y="5044992"/>
            <a:ext cx="711199" cy="727182"/>
          </a:xfrm>
          <a:prstGeom prst="rect">
            <a:avLst/>
          </a:prstGeom>
        </p:spPr>
      </p:pic>
      <p:pic>
        <p:nvPicPr>
          <p:cNvPr id="4" name="Picture 3">
            <a:extLst>
              <a:ext uri="{FF2B5EF4-FFF2-40B4-BE49-F238E27FC236}">
                <a16:creationId xmlns:a16="http://schemas.microsoft.com/office/drawing/2014/main" id="{841A90CF-38B8-2043-BB75-616D5D055F8F}"/>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0177278" y="5159630"/>
            <a:ext cx="908583" cy="908583"/>
          </a:xfrm>
          <a:prstGeom prst="rect">
            <a:avLst/>
          </a:prstGeom>
        </p:spPr>
      </p:pic>
      <p:sp>
        <p:nvSpPr>
          <p:cNvPr id="102" name="TextBox 101">
            <a:extLst>
              <a:ext uri="{FF2B5EF4-FFF2-40B4-BE49-F238E27FC236}">
                <a16:creationId xmlns:a16="http://schemas.microsoft.com/office/drawing/2014/main" id="{93785578-2FBC-344C-9059-BF4DDBA539E4}"/>
              </a:ext>
            </a:extLst>
          </p:cNvPr>
          <p:cNvSpPr txBox="1"/>
          <p:nvPr/>
        </p:nvSpPr>
        <p:spPr>
          <a:xfrm>
            <a:off x="10938467" y="3281310"/>
            <a:ext cx="696404" cy="338426"/>
          </a:xfrm>
          <a:prstGeom prst="rect">
            <a:avLst/>
          </a:prstGeom>
          <a:noFill/>
        </p:spPr>
        <p:txBody>
          <a:bodyPr wrap="square" rtlCol="0">
            <a:spAutoFit/>
          </a:bodyPr>
          <a:lstStyle/>
          <a:p>
            <a:pPr algn="ctr"/>
            <a:r>
              <a:rPr lang="en-US" sz="1599" b="1" dirty="0">
                <a:solidFill>
                  <a:srgbClr val="047FB0"/>
                </a:solidFill>
                <a:latin typeface="Open Sans Semibold" panose="020B0606030504020204" pitchFamily="34" charset="0"/>
                <a:ea typeface="Open Sans Semibold" panose="020B0606030504020204" pitchFamily="34" charset="0"/>
                <a:cs typeface="Open Sans Semibold" panose="020B0606030504020204" pitchFamily="34" charset="0"/>
              </a:rPr>
              <a:t>2021</a:t>
            </a:r>
          </a:p>
        </p:txBody>
      </p:sp>
      <p:sp>
        <p:nvSpPr>
          <p:cNvPr id="104" name="TextBox 103">
            <a:extLst>
              <a:ext uri="{FF2B5EF4-FFF2-40B4-BE49-F238E27FC236}">
                <a16:creationId xmlns:a16="http://schemas.microsoft.com/office/drawing/2014/main" id="{CAC5FD1F-D9E9-8A47-8F7F-92379CEF6A63}"/>
              </a:ext>
            </a:extLst>
          </p:cNvPr>
          <p:cNvSpPr txBox="1"/>
          <p:nvPr/>
        </p:nvSpPr>
        <p:spPr>
          <a:xfrm rot="18232659">
            <a:off x="10666621" y="2199849"/>
            <a:ext cx="1746214" cy="276871"/>
          </a:xfrm>
          <a:prstGeom prst="rect">
            <a:avLst/>
          </a:prstGeom>
          <a:noFill/>
        </p:spPr>
        <p:txBody>
          <a:bodyPr wrap="square" rtlCol="0">
            <a:spAutoFit/>
          </a:bodyPr>
          <a:lstStyle/>
          <a:p>
            <a:pPr fontAlgn="base"/>
            <a:r>
              <a:rPr lang="en-US" sz="1199" dirty="0" err="1">
                <a:latin typeface="Open Sans" panose="020B0606030504020204" pitchFamily="34" charset="0"/>
                <a:ea typeface="Open Sans" panose="020B0606030504020204" pitchFamily="34" charset="0"/>
                <a:cs typeface="Open Sans" panose="020B0606030504020204" pitchFamily="34" charset="0"/>
              </a:rPr>
              <a:t>StudioDock</a:t>
            </a:r>
            <a:endParaRPr lang="en-US" sz="1199" dirty="0">
              <a:latin typeface="Open Sans" panose="020B0606030504020204" pitchFamily="34" charset="0"/>
              <a:ea typeface="Open Sans" panose="020B0606030504020204" pitchFamily="34" charset="0"/>
              <a:cs typeface="Open Sans" panose="020B0606030504020204" pitchFamily="34" charset="0"/>
            </a:endParaRPr>
          </a:p>
        </p:txBody>
      </p:sp>
      <p:sp>
        <p:nvSpPr>
          <p:cNvPr id="105" name="Freeform: Shape 99">
            <a:extLst>
              <a:ext uri="{FF2B5EF4-FFF2-40B4-BE49-F238E27FC236}">
                <a16:creationId xmlns:a16="http://schemas.microsoft.com/office/drawing/2014/main" id="{810B4884-5171-C243-BFC4-E1CC902F541B}"/>
              </a:ext>
            </a:extLst>
          </p:cNvPr>
          <p:cNvSpPr/>
          <p:nvPr/>
        </p:nvSpPr>
        <p:spPr>
          <a:xfrm>
            <a:off x="11248694" y="2370493"/>
            <a:ext cx="436439" cy="918715"/>
          </a:xfrm>
          <a:custGeom>
            <a:avLst/>
            <a:gdLst>
              <a:gd name="connsiteX0" fmla="*/ 0 w 519193"/>
              <a:gd name="connsiteY0" fmla="*/ 689674 h 689674"/>
              <a:gd name="connsiteX1" fmla="*/ 0 w 519193"/>
              <a:gd name="connsiteY1" fmla="*/ 689674 h 689674"/>
              <a:gd name="connsiteX2" fmla="*/ 0 w 519193"/>
              <a:gd name="connsiteY2" fmla="*/ 519193 h 689674"/>
              <a:gd name="connsiteX3" fmla="*/ 0 w 519193"/>
              <a:gd name="connsiteY3" fmla="*/ 519193 h 689674"/>
              <a:gd name="connsiteX4" fmla="*/ 519193 w 519193"/>
              <a:gd name="connsiteY4" fmla="*/ 0 h 689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93" h="689674">
                <a:moveTo>
                  <a:pt x="0" y="689674"/>
                </a:moveTo>
                <a:lnTo>
                  <a:pt x="0" y="689674"/>
                </a:lnTo>
                <a:lnTo>
                  <a:pt x="0" y="519193"/>
                </a:lnTo>
                <a:lnTo>
                  <a:pt x="0" y="519193"/>
                </a:lnTo>
                <a:lnTo>
                  <a:pt x="519193" y="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pic>
        <p:nvPicPr>
          <p:cNvPr id="14" name="Picture 13">
            <a:extLst>
              <a:ext uri="{FF2B5EF4-FFF2-40B4-BE49-F238E27FC236}">
                <a16:creationId xmlns:a16="http://schemas.microsoft.com/office/drawing/2014/main" id="{EB2CB7BF-6E35-4042-86FC-8DACFC1345ED}"/>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1248262" y="1313336"/>
            <a:ext cx="766661" cy="918715"/>
          </a:xfrm>
          <a:prstGeom prst="rect">
            <a:avLst/>
          </a:prstGeom>
        </p:spPr>
      </p:pic>
    </p:spTree>
    <p:extLst>
      <p:ext uri="{BB962C8B-B14F-4D97-AF65-F5344CB8AC3E}">
        <p14:creationId xmlns:p14="http://schemas.microsoft.com/office/powerpoint/2010/main" val="130263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71109-9DDE-420D-B76D-FA07B1A73054}"/>
              </a:ext>
            </a:extLst>
          </p:cNvPr>
          <p:cNvSpPr>
            <a:spLocks noGrp="1"/>
          </p:cNvSpPr>
          <p:nvPr>
            <p:ph type="title"/>
          </p:nvPr>
        </p:nvSpPr>
        <p:spPr/>
        <p:txBody>
          <a:bodyPr/>
          <a:lstStyle/>
          <a:p>
            <a:r>
              <a:rPr lang="en-US" dirty="0"/>
              <a:t>Patents and Awards</a:t>
            </a:r>
          </a:p>
        </p:txBody>
      </p:sp>
      <p:graphicFrame>
        <p:nvGraphicFramePr>
          <p:cNvPr id="98" name="Table 97">
            <a:extLst>
              <a:ext uri="{FF2B5EF4-FFF2-40B4-BE49-F238E27FC236}">
                <a16:creationId xmlns:a16="http://schemas.microsoft.com/office/drawing/2014/main" id="{DF4AAA2D-F48F-2346-B8FA-C0CAE1CA8251}"/>
              </a:ext>
            </a:extLst>
          </p:cNvPr>
          <p:cNvGraphicFramePr>
            <a:graphicFrameLocks noGrp="1"/>
          </p:cNvGraphicFramePr>
          <p:nvPr>
            <p:extLst>
              <p:ext uri="{D42A27DB-BD31-4B8C-83A1-F6EECF244321}">
                <p14:modId xmlns:p14="http://schemas.microsoft.com/office/powerpoint/2010/main" val="1982351429"/>
              </p:ext>
            </p:extLst>
          </p:nvPr>
        </p:nvGraphicFramePr>
        <p:xfrm>
          <a:off x="3176212" y="1069882"/>
          <a:ext cx="8574088" cy="2552700"/>
        </p:xfrm>
        <a:graphic>
          <a:graphicData uri="http://schemas.openxmlformats.org/drawingml/2006/table">
            <a:tbl>
              <a:tblPr firstRow="1" bandRow="1">
                <a:tableStyleId>{2D5ABB26-0587-4C30-8999-92F81FD0307C}</a:tableStyleId>
              </a:tblPr>
              <a:tblGrid>
                <a:gridCol w="1071761">
                  <a:extLst>
                    <a:ext uri="{9D8B030D-6E8A-4147-A177-3AD203B41FA5}">
                      <a16:colId xmlns:a16="http://schemas.microsoft.com/office/drawing/2014/main" val="20000"/>
                    </a:ext>
                  </a:extLst>
                </a:gridCol>
                <a:gridCol w="1071761">
                  <a:extLst>
                    <a:ext uri="{9D8B030D-6E8A-4147-A177-3AD203B41FA5}">
                      <a16:colId xmlns:a16="http://schemas.microsoft.com/office/drawing/2014/main" val="20001"/>
                    </a:ext>
                  </a:extLst>
                </a:gridCol>
                <a:gridCol w="1071761">
                  <a:extLst>
                    <a:ext uri="{9D8B030D-6E8A-4147-A177-3AD203B41FA5}">
                      <a16:colId xmlns:a16="http://schemas.microsoft.com/office/drawing/2014/main" val="20002"/>
                    </a:ext>
                  </a:extLst>
                </a:gridCol>
                <a:gridCol w="1071761">
                  <a:extLst>
                    <a:ext uri="{9D8B030D-6E8A-4147-A177-3AD203B41FA5}">
                      <a16:colId xmlns:a16="http://schemas.microsoft.com/office/drawing/2014/main" val="20003"/>
                    </a:ext>
                  </a:extLst>
                </a:gridCol>
                <a:gridCol w="1071761">
                  <a:extLst>
                    <a:ext uri="{9D8B030D-6E8A-4147-A177-3AD203B41FA5}">
                      <a16:colId xmlns:a16="http://schemas.microsoft.com/office/drawing/2014/main" val="20004"/>
                    </a:ext>
                  </a:extLst>
                </a:gridCol>
                <a:gridCol w="1071761">
                  <a:extLst>
                    <a:ext uri="{9D8B030D-6E8A-4147-A177-3AD203B41FA5}">
                      <a16:colId xmlns:a16="http://schemas.microsoft.com/office/drawing/2014/main" val="20005"/>
                    </a:ext>
                  </a:extLst>
                </a:gridCol>
                <a:gridCol w="1071761">
                  <a:extLst>
                    <a:ext uri="{9D8B030D-6E8A-4147-A177-3AD203B41FA5}">
                      <a16:colId xmlns:a16="http://schemas.microsoft.com/office/drawing/2014/main" val="20006"/>
                    </a:ext>
                  </a:extLst>
                </a:gridCol>
                <a:gridCol w="1071761">
                  <a:extLst>
                    <a:ext uri="{9D8B030D-6E8A-4147-A177-3AD203B41FA5}">
                      <a16:colId xmlns:a16="http://schemas.microsoft.com/office/drawing/2014/main" val="20007"/>
                    </a:ext>
                  </a:extLst>
                </a:gridCol>
              </a:tblGrid>
              <a:tr h="25527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0" spc="0" dirty="0">
                          <a:solidFill>
                            <a:srgbClr val="0078AE"/>
                          </a:solidFill>
                          <a:latin typeface="Open Sans Semibold" panose="020B0606030504020204" pitchFamily="34" charset="0"/>
                          <a:ea typeface="Open Sans Semibold" panose="020B0606030504020204" pitchFamily="34" charset="0"/>
                          <a:cs typeface="Open Sans Semibold" panose="020B0606030504020204" pitchFamily="34" charset="0"/>
                        </a:rPr>
                        <a:t>2022</a:t>
                      </a:r>
                    </a:p>
                  </a:txBody>
                  <a:tcPr marL="91452" marR="91452" marT="45750" marB="45750">
                    <a:lnR w="3175" cap="flat" cmpd="sng" algn="ctr">
                      <a:solidFill>
                        <a:srgbClr val="BFBFBF"/>
                      </a:solidFill>
                      <a:prstDash val="solid"/>
                      <a:round/>
                      <a:headEnd type="none" w="med" len="med"/>
                      <a:tailEnd type="none" w="med" len="med"/>
                    </a:ln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0" spc="0" dirty="0">
                          <a:solidFill>
                            <a:srgbClr val="0078AE"/>
                          </a:solidFill>
                          <a:latin typeface="Open Sans Semibold" panose="020B0606030504020204" pitchFamily="34" charset="0"/>
                          <a:ea typeface="Open Sans Semibold" panose="020B0606030504020204" pitchFamily="34" charset="0"/>
                          <a:cs typeface="Open Sans Semibold" panose="020B0606030504020204" pitchFamily="34" charset="0"/>
                        </a:rPr>
                        <a:t>2021</a:t>
                      </a:r>
                    </a:p>
                  </a:txBody>
                  <a:tcPr marL="91452" marR="91452" marT="45750" marB="45750">
                    <a:lnL w="3175" cap="flat" cmpd="sng" algn="ctr">
                      <a:solidFill>
                        <a:srgbClr val="BFBFBF"/>
                      </a:solidFill>
                      <a:prstDash val="solid"/>
                      <a:round/>
                      <a:headEnd type="none" w="med" len="med"/>
                      <a:tailEnd type="none" w="med" len="med"/>
                    </a:lnL>
                    <a:lnR w="3175" cap="flat" cmpd="sng" algn="ctr">
                      <a:solidFill>
                        <a:srgbClr val="BFBFBF"/>
                      </a:solidFill>
                      <a:prstDash val="solid"/>
                      <a:round/>
                      <a:headEnd type="none" w="med" len="med"/>
                      <a:tailEnd type="none" w="med" len="med"/>
                    </a:ln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0" spc="0" dirty="0">
                          <a:solidFill>
                            <a:srgbClr val="0078AE"/>
                          </a:solidFill>
                          <a:latin typeface="Open Sans Semibold" panose="020B0606030504020204" pitchFamily="34" charset="0"/>
                          <a:ea typeface="Open Sans Semibold" panose="020B0606030504020204" pitchFamily="34" charset="0"/>
                          <a:cs typeface="Open Sans Semibold" panose="020B0606030504020204" pitchFamily="34" charset="0"/>
                        </a:rPr>
                        <a:t>2019</a:t>
                      </a:r>
                    </a:p>
                  </a:txBody>
                  <a:tcPr marL="91452" marR="91452" marT="45750" marB="45750">
                    <a:lnL w="3175" cap="flat" cmpd="sng" algn="ctr">
                      <a:solidFill>
                        <a:srgbClr val="BFBFBF"/>
                      </a:solidFill>
                      <a:prstDash val="solid"/>
                      <a:round/>
                      <a:headEnd type="none" w="med" len="med"/>
                      <a:tailEnd type="none" w="med" len="med"/>
                    </a:lnL>
                    <a:lnR w="3175" cap="flat" cmpd="sng" algn="ctr">
                      <a:solidFill>
                        <a:srgbClr val="BFBFBF"/>
                      </a:solidFill>
                      <a:prstDash val="solid"/>
                      <a:round/>
                      <a:headEnd type="none" w="med" len="med"/>
                      <a:tailEnd type="none" w="med" len="med"/>
                    </a:ln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0" spc="0" dirty="0">
                          <a:solidFill>
                            <a:srgbClr val="0078AE"/>
                          </a:solidFill>
                          <a:latin typeface="Open Sans Semibold" panose="020B0606030504020204" pitchFamily="34" charset="0"/>
                          <a:ea typeface="Open Sans Semibold" panose="020B0606030504020204" pitchFamily="34" charset="0"/>
                          <a:cs typeface="Open Sans Semibold" panose="020B0606030504020204" pitchFamily="34" charset="0"/>
                        </a:rPr>
                        <a:t>2018</a:t>
                      </a:r>
                    </a:p>
                  </a:txBody>
                  <a:tcPr marL="91452" marR="91452" marT="45750" marB="45750">
                    <a:lnL w="3175" cap="flat" cmpd="sng" algn="ctr">
                      <a:solidFill>
                        <a:srgbClr val="BFBFBF"/>
                      </a:solidFill>
                      <a:prstDash val="solid"/>
                      <a:round/>
                      <a:headEnd type="none" w="med" len="med"/>
                      <a:tailEnd type="none" w="med" len="med"/>
                    </a:lnL>
                    <a:lnR w="3175" cap="flat" cmpd="sng" algn="ctr">
                      <a:solidFill>
                        <a:srgbClr val="BFBFBF"/>
                      </a:solidFill>
                      <a:prstDash val="solid"/>
                      <a:round/>
                      <a:headEnd type="none" w="med" len="med"/>
                      <a:tailEnd type="none" w="med" len="med"/>
                    </a:ln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0" spc="0" dirty="0">
                          <a:solidFill>
                            <a:srgbClr val="0078AE"/>
                          </a:solidFill>
                          <a:latin typeface="Open Sans Semibold" panose="020B0606030504020204" pitchFamily="34" charset="0"/>
                          <a:ea typeface="Open Sans Semibold" panose="020B0606030504020204" pitchFamily="34" charset="0"/>
                          <a:cs typeface="Open Sans Semibold" panose="020B0606030504020204" pitchFamily="34" charset="0"/>
                        </a:rPr>
                        <a:t>2017</a:t>
                      </a:r>
                    </a:p>
                  </a:txBody>
                  <a:tcPr marL="91452" marR="91452" marT="45750" marB="45750">
                    <a:lnL w="3175" cap="flat" cmpd="sng" algn="ctr">
                      <a:solidFill>
                        <a:srgbClr val="BFBFBF"/>
                      </a:solidFill>
                      <a:prstDash val="solid"/>
                      <a:round/>
                      <a:headEnd type="none" w="med" len="med"/>
                      <a:tailEnd type="none" w="med" len="med"/>
                    </a:lnL>
                    <a:lnR w="3175" cap="flat" cmpd="sng" algn="ctr">
                      <a:solidFill>
                        <a:srgbClr val="BFBFBF"/>
                      </a:solidFill>
                      <a:prstDash val="solid"/>
                      <a:round/>
                      <a:headEnd type="none" w="med" len="med"/>
                      <a:tailEnd type="none" w="med" len="med"/>
                    </a:lnR>
                  </a:tcPr>
                </a:tc>
                <a:tc>
                  <a:txBody>
                    <a:bodyPr/>
                    <a:lstStyle/>
                    <a:p>
                      <a:pPr algn="ctr"/>
                      <a:r>
                        <a:rPr lang="en-US" sz="1600" b="1" i="0" spc="0" dirty="0">
                          <a:solidFill>
                            <a:srgbClr val="0078AE"/>
                          </a:solidFill>
                          <a:latin typeface="Open Sans Semibold" panose="020B0606030504020204" pitchFamily="34" charset="0"/>
                          <a:ea typeface="Open Sans Semibold" panose="020B0606030504020204" pitchFamily="34" charset="0"/>
                          <a:cs typeface="Open Sans Semibold" panose="020B0606030504020204" pitchFamily="34" charset="0"/>
                        </a:rPr>
                        <a:t>2016</a:t>
                      </a:r>
                    </a:p>
                  </a:txBody>
                  <a:tcPr marL="91452" marR="91452" marT="45750" marB="45750">
                    <a:lnL w="3175" cap="flat" cmpd="sng" algn="ctr">
                      <a:solidFill>
                        <a:srgbClr val="BFBFBF"/>
                      </a:solidFill>
                      <a:prstDash val="solid"/>
                      <a:round/>
                      <a:headEnd type="none" w="med" len="med"/>
                      <a:tailEnd type="none" w="med" len="med"/>
                    </a:lnL>
                    <a:lnR w="3175" cap="flat" cmpd="sng" algn="ctr">
                      <a:solidFill>
                        <a:srgbClr val="BFBFBF"/>
                      </a:solidFill>
                      <a:prstDash val="solid"/>
                      <a:round/>
                      <a:headEnd type="none" w="med" len="med"/>
                      <a:tailEnd type="none" w="med" len="med"/>
                    </a:lnR>
                  </a:tcPr>
                </a:tc>
                <a:tc>
                  <a:txBody>
                    <a:bodyPr/>
                    <a:lstStyle/>
                    <a:p>
                      <a:pPr algn="ctr"/>
                      <a:r>
                        <a:rPr lang="en-US" sz="1600" b="1" i="0" spc="0" dirty="0">
                          <a:solidFill>
                            <a:srgbClr val="0078AE"/>
                          </a:solidFill>
                          <a:latin typeface="Open Sans Semibold" panose="020B0606030504020204" pitchFamily="34" charset="0"/>
                          <a:ea typeface="Open Sans Semibold" panose="020B0606030504020204" pitchFamily="34" charset="0"/>
                          <a:cs typeface="Open Sans Semibold" panose="020B0606030504020204" pitchFamily="34" charset="0"/>
                        </a:rPr>
                        <a:t>2015</a:t>
                      </a:r>
                    </a:p>
                  </a:txBody>
                  <a:tcPr marL="91452" marR="91452" marT="45750" marB="45750">
                    <a:lnL w="3175" cap="flat" cmpd="sng" algn="ctr">
                      <a:solidFill>
                        <a:srgbClr val="BFBFBF"/>
                      </a:solidFill>
                      <a:prstDash val="solid"/>
                      <a:round/>
                      <a:headEnd type="none" w="med" len="med"/>
                      <a:tailEnd type="none" w="med" len="med"/>
                    </a:lnL>
                    <a:lnR w="3175" cap="flat" cmpd="sng" algn="ctr">
                      <a:solidFill>
                        <a:srgbClr val="BFBFBF"/>
                      </a:solidFill>
                      <a:prstDash val="solid"/>
                      <a:round/>
                      <a:headEnd type="none" w="med" len="med"/>
                      <a:tailEnd type="none" w="med" len="med"/>
                    </a:lnR>
                  </a:tcPr>
                </a:tc>
                <a:tc>
                  <a:txBody>
                    <a:bodyPr/>
                    <a:lstStyle/>
                    <a:p>
                      <a:pPr algn="ctr"/>
                      <a:r>
                        <a:rPr lang="en-US" sz="1600" b="1" i="0" spc="0" dirty="0">
                          <a:solidFill>
                            <a:srgbClr val="0078AE"/>
                          </a:solidFill>
                          <a:latin typeface="Open Sans Semibold" panose="020B0606030504020204" pitchFamily="34" charset="0"/>
                          <a:ea typeface="Open Sans Semibold" panose="020B0606030504020204" pitchFamily="34" charset="0"/>
                          <a:cs typeface="Open Sans Semibold" panose="020B0606030504020204" pitchFamily="34" charset="0"/>
                        </a:rPr>
                        <a:t>2014</a:t>
                      </a:r>
                    </a:p>
                  </a:txBody>
                  <a:tcPr marL="91452" marR="91452" marT="45750" marB="45750">
                    <a:lnL w="3175"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00"/>
                  </a:ext>
                </a:extLst>
              </a:tr>
            </a:tbl>
          </a:graphicData>
        </a:graphic>
      </p:graphicFrame>
      <p:pic>
        <p:nvPicPr>
          <p:cNvPr id="99" name="Picture 3" descr="2016 Innovation_Honoree.png">
            <a:extLst>
              <a:ext uri="{FF2B5EF4-FFF2-40B4-BE49-F238E27FC236}">
                <a16:creationId xmlns:a16="http://schemas.microsoft.com/office/drawing/2014/main" id="{76A392BC-616E-F742-85BA-547ECFFE670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05912" y="1436302"/>
            <a:ext cx="66675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TextBox 47">
            <a:extLst>
              <a:ext uri="{FF2B5EF4-FFF2-40B4-BE49-F238E27FC236}">
                <a16:creationId xmlns:a16="http://schemas.microsoft.com/office/drawing/2014/main" id="{D0A8D696-7477-1E48-8C5A-ADB3D1826B4A}"/>
              </a:ext>
            </a:extLst>
          </p:cNvPr>
          <p:cNvSpPr txBox="1">
            <a:spLocks noChangeArrowheads="1"/>
          </p:cNvSpPr>
          <p:nvPr/>
        </p:nvSpPr>
        <p:spPr bwMode="auto">
          <a:xfrm>
            <a:off x="8690037" y="2385627"/>
            <a:ext cx="7270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900" b="1"/>
              <a:t>1 AWARD</a:t>
            </a:r>
            <a:endParaRPr lang="en-US" altLang="en-US" sz="800" b="1"/>
          </a:p>
        </p:txBody>
      </p:sp>
      <p:pic>
        <p:nvPicPr>
          <p:cNvPr id="101" name="Picture 2" descr="2015 Innovation_Honoree.png">
            <a:extLst>
              <a:ext uri="{FF2B5EF4-FFF2-40B4-BE49-F238E27FC236}">
                <a16:creationId xmlns:a16="http://schemas.microsoft.com/office/drawing/2014/main" id="{D2A9729F-B0E2-EF4A-B784-491A5F73F9F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58424" y="1436302"/>
            <a:ext cx="681038"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TextBox 47">
            <a:extLst>
              <a:ext uri="{FF2B5EF4-FFF2-40B4-BE49-F238E27FC236}">
                <a16:creationId xmlns:a16="http://schemas.microsoft.com/office/drawing/2014/main" id="{5EFB39EF-5116-BE4B-8A11-277486C39AB4}"/>
              </a:ext>
            </a:extLst>
          </p:cNvPr>
          <p:cNvSpPr txBox="1">
            <a:spLocks noChangeArrowheads="1"/>
          </p:cNvSpPr>
          <p:nvPr/>
        </p:nvSpPr>
        <p:spPr bwMode="auto">
          <a:xfrm>
            <a:off x="9767949" y="2385627"/>
            <a:ext cx="7270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900" b="1"/>
              <a:t>1 AWARD</a:t>
            </a:r>
            <a:endParaRPr lang="en-US" altLang="en-US" sz="800" b="1"/>
          </a:p>
        </p:txBody>
      </p:sp>
      <p:pic>
        <p:nvPicPr>
          <p:cNvPr id="103" name="Picture 2">
            <a:extLst>
              <a:ext uri="{FF2B5EF4-FFF2-40B4-BE49-F238E27FC236}">
                <a16:creationId xmlns:a16="http://schemas.microsoft.com/office/drawing/2014/main" id="{F2B9A654-1088-5F45-8F69-0364E6DB7E3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1649" y="1369627"/>
            <a:ext cx="728663"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TextBox 47">
            <a:extLst>
              <a:ext uri="{FF2B5EF4-FFF2-40B4-BE49-F238E27FC236}">
                <a16:creationId xmlns:a16="http://schemas.microsoft.com/office/drawing/2014/main" id="{71E68003-8587-FE42-80AA-7415BFBB0FCB}"/>
              </a:ext>
            </a:extLst>
          </p:cNvPr>
          <p:cNvSpPr txBox="1">
            <a:spLocks noChangeArrowheads="1"/>
          </p:cNvSpPr>
          <p:nvPr/>
        </p:nvSpPr>
        <p:spPr bwMode="auto">
          <a:xfrm>
            <a:off x="7631174" y="2385627"/>
            <a:ext cx="7270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900" b="1"/>
              <a:t>1 AWARD</a:t>
            </a:r>
            <a:endParaRPr lang="en-US" altLang="en-US" sz="800" b="1"/>
          </a:p>
        </p:txBody>
      </p:sp>
      <p:pic>
        <p:nvPicPr>
          <p:cNvPr id="105" name="Picture 2">
            <a:extLst>
              <a:ext uri="{FF2B5EF4-FFF2-40B4-BE49-F238E27FC236}">
                <a16:creationId xmlns:a16="http://schemas.microsoft.com/office/drawing/2014/main" id="{597979D0-052F-644C-9572-F8E4B5ED4EAD}"/>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48499" y="1377565"/>
            <a:ext cx="70802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TextBox 47">
            <a:extLst>
              <a:ext uri="{FF2B5EF4-FFF2-40B4-BE49-F238E27FC236}">
                <a16:creationId xmlns:a16="http://schemas.microsoft.com/office/drawing/2014/main" id="{2CFE2111-C117-9443-837B-16ECDD9C6B38}"/>
              </a:ext>
            </a:extLst>
          </p:cNvPr>
          <p:cNvSpPr txBox="1">
            <a:spLocks noChangeArrowheads="1"/>
          </p:cNvSpPr>
          <p:nvPr/>
        </p:nvSpPr>
        <p:spPr bwMode="auto">
          <a:xfrm>
            <a:off x="6570724" y="2385627"/>
            <a:ext cx="7270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900" b="1"/>
              <a:t>1 AWARD</a:t>
            </a:r>
            <a:endParaRPr lang="en-US" altLang="en-US" sz="800" b="1"/>
          </a:p>
        </p:txBody>
      </p:sp>
      <p:pic>
        <p:nvPicPr>
          <p:cNvPr id="107" name="Picture 3">
            <a:extLst>
              <a:ext uri="{FF2B5EF4-FFF2-40B4-BE49-F238E27FC236}">
                <a16:creationId xmlns:a16="http://schemas.microsoft.com/office/drawing/2014/main" id="{232796B1-576C-2D43-B43A-47E21C9C72F5}"/>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83287" y="1377565"/>
            <a:ext cx="728662"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TextBox 47">
            <a:extLst>
              <a:ext uri="{FF2B5EF4-FFF2-40B4-BE49-F238E27FC236}">
                <a16:creationId xmlns:a16="http://schemas.microsoft.com/office/drawing/2014/main" id="{B0793DD0-BE55-024B-A4B6-CC3C4BE2697B}"/>
              </a:ext>
            </a:extLst>
          </p:cNvPr>
          <p:cNvSpPr txBox="1">
            <a:spLocks noChangeArrowheads="1"/>
          </p:cNvSpPr>
          <p:nvPr/>
        </p:nvSpPr>
        <p:spPr bwMode="auto">
          <a:xfrm>
            <a:off x="5453124" y="2385627"/>
            <a:ext cx="81121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900" b="1"/>
              <a:t>1 AWARD</a:t>
            </a:r>
            <a:endParaRPr lang="en-US" altLang="en-US" sz="800" b="1"/>
          </a:p>
        </p:txBody>
      </p:sp>
      <p:pic>
        <p:nvPicPr>
          <p:cNvPr id="109" name="Picture 3" descr="Graphical user interface, application&#10;&#10;Description automatically generated">
            <a:extLst>
              <a:ext uri="{FF2B5EF4-FFF2-40B4-BE49-F238E27FC236}">
                <a16:creationId xmlns:a16="http://schemas.microsoft.com/office/drawing/2014/main" id="{C9F53564-D70B-CB4E-AFEE-78CAB51F25A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19649" y="1274377"/>
            <a:ext cx="89376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TextBox 47">
            <a:extLst>
              <a:ext uri="{FF2B5EF4-FFF2-40B4-BE49-F238E27FC236}">
                <a16:creationId xmlns:a16="http://schemas.microsoft.com/office/drawing/2014/main" id="{9285E826-3CFF-2A4D-B65E-322B92C75AD3}"/>
              </a:ext>
            </a:extLst>
          </p:cNvPr>
          <p:cNvSpPr txBox="1">
            <a:spLocks noChangeArrowheads="1"/>
          </p:cNvSpPr>
          <p:nvPr/>
        </p:nvSpPr>
        <p:spPr bwMode="auto">
          <a:xfrm>
            <a:off x="4365687" y="2385627"/>
            <a:ext cx="811212"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900" b="1"/>
              <a:t>2 AWARDS</a:t>
            </a:r>
            <a:endParaRPr lang="en-US" altLang="en-US" sz="800" b="1"/>
          </a:p>
        </p:txBody>
      </p:sp>
      <p:pic>
        <p:nvPicPr>
          <p:cNvPr id="111" name="Picture 2">
            <a:extLst>
              <a:ext uri="{FF2B5EF4-FFF2-40B4-BE49-F238E27FC236}">
                <a16:creationId xmlns:a16="http://schemas.microsoft.com/office/drawing/2014/main" id="{5F462766-5AF7-DA46-B58D-17DCC43A4D6A}"/>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421374" y="2565015"/>
            <a:ext cx="84931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3" descr="Logo, company name&#10;&#10;Description automatically generated">
            <a:extLst>
              <a:ext uri="{FF2B5EF4-FFF2-40B4-BE49-F238E27FC236}">
                <a16:creationId xmlns:a16="http://schemas.microsoft.com/office/drawing/2014/main" id="{6B27C42B-524F-A94A-BF30-5E26A5A539F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365687" y="2565015"/>
            <a:ext cx="85248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Picture 2">
            <a:extLst>
              <a:ext uri="{FF2B5EF4-FFF2-40B4-BE49-F238E27FC236}">
                <a16:creationId xmlns:a16="http://schemas.microsoft.com/office/drawing/2014/main" id="{F807A888-17DB-3743-A736-D6DC41BD5728}"/>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580374" y="2523070"/>
            <a:ext cx="854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Picture 2">
            <a:extLst>
              <a:ext uri="{FF2B5EF4-FFF2-40B4-BE49-F238E27FC236}">
                <a16:creationId xmlns:a16="http://schemas.microsoft.com/office/drawing/2014/main" id="{11E3369B-CD38-C14C-8907-54654FF0D9C1}"/>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554974" y="3129254"/>
            <a:ext cx="88265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Picture 38" descr="innovationsPPT_0007_2013.png">
            <a:extLst>
              <a:ext uri="{FF2B5EF4-FFF2-40B4-BE49-F238E27FC236}">
                <a16:creationId xmlns:a16="http://schemas.microsoft.com/office/drawing/2014/main" id="{D5B25034-F009-0B48-B90A-F61501FB0169}"/>
              </a:ext>
            </a:extLst>
          </p:cNvPr>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376896" y="4063287"/>
            <a:ext cx="601662"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TextBox 4">
            <a:extLst>
              <a:ext uri="{FF2B5EF4-FFF2-40B4-BE49-F238E27FC236}">
                <a16:creationId xmlns:a16="http://schemas.microsoft.com/office/drawing/2014/main" id="{5EE461A3-267C-764A-A039-2A0FE613942A}"/>
              </a:ext>
            </a:extLst>
          </p:cNvPr>
          <p:cNvSpPr txBox="1">
            <a:spLocks noChangeArrowheads="1"/>
          </p:cNvSpPr>
          <p:nvPr/>
        </p:nvSpPr>
        <p:spPr bwMode="auto">
          <a:xfrm>
            <a:off x="3245133" y="5012612"/>
            <a:ext cx="808038"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900" b="1">
                <a:solidFill>
                  <a:srgbClr val="000000"/>
                </a:solidFill>
              </a:rPr>
              <a:t>5 AWARDS</a:t>
            </a:r>
            <a:endParaRPr lang="en-US" altLang="en-US" sz="800" b="1">
              <a:solidFill>
                <a:srgbClr val="000000"/>
              </a:solidFill>
            </a:endParaRPr>
          </a:p>
        </p:txBody>
      </p:sp>
      <p:pic>
        <p:nvPicPr>
          <p:cNvPr id="117" name="Picture 45" descr="2014_INNhonoree_Logo.jpg">
            <a:extLst>
              <a:ext uri="{FF2B5EF4-FFF2-40B4-BE49-F238E27FC236}">
                <a16:creationId xmlns:a16="http://schemas.microsoft.com/office/drawing/2014/main" id="{B15713D4-AE47-1F43-B0DA-10E9522786DD}"/>
              </a:ext>
            </a:extLst>
          </p:cNvPr>
          <p:cNvPicPr>
            <a:picLocks noChangeAspect="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868087" y="1449002"/>
            <a:ext cx="652462"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 name="TextBox 47">
            <a:extLst>
              <a:ext uri="{FF2B5EF4-FFF2-40B4-BE49-F238E27FC236}">
                <a16:creationId xmlns:a16="http://schemas.microsoft.com/office/drawing/2014/main" id="{DFC8AFF1-2355-F540-BADA-D91199B6DC7B}"/>
              </a:ext>
            </a:extLst>
          </p:cNvPr>
          <p:cNvSpPr txBox="1">
            <a:spLocks noChangeArrowheads="1"/>
          </p:cNvSpPr>
          <p:nvPr/>
        </p:nvSpPr>
        <p:spPr bwMode="auto">
          <a:xfrm>
            <a:off x="10833162" y="2385627"/>
            <a:ext cx="7270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900" b="1"/>
              <a:t>3 AWARDS</a:t>
            </a:r>
            <a:endParaRPr lang="en-US" altLang="en-US" sz="800" b="1"/>
          </a:p>
        </p:txBody>
      </p:sp>
      <p:pic>
        <p:nvPicPr>
          <p:cNvPr id="119" name="Picture 7" descr="reddotPPT_0002_2013.png">
            <a:extLst>
              <a:ext uri="{FF2B5EF4-FFF2-40B4-BE49-F238E27FC236}">
                <a16:creationId xmlns:a16="http://schemas.microsoft.com/office/drawing/2014/main" id="{7BD3A7CF-CB75-E847-AC25-765FCC4343C0}"/>
              </a:ext>
            </a:extLst>
          </p:cNvPr>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378483" y="5252325"/>
            <a:ext cx="523875"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2" descr="Bronze14_white.png">
            <a:extLst>
              <a:ext uri="{FF2B5EF4-FFF2-40B4-BE49-F238E27FC236}">
                <a16:creationId xmlns:a16="http://schemas.microsoft.com/office/drawing/2014/main" id="{30C4B362-35CE-E943-86B7-03F8DFE9116C}"/>
              </a:ext>
            </a:extLst>
          </p:cNvPr>
          <p:cNvPicPr>
            <a:picLocks noChangeAspect="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701399" y="2508997"/>
            <a:ext cx="10033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 name="TextBox 4">
            <a:extLst>
              <a:ext uri="{FF2B5EF4-FFF2-40B4-BE49-F238E27FC236}">
                <a16:creationId xmlns:a16="http://schemas.microsoft.com/office/drawing/2014/main" id="{08EA2477-FFD8-8644-B790-DB9336A7487D}"/>
              </a:ext>
            </a:extLst>
          </p:cNvPr>
          <p:cNvSpPr txBox="1">
            <a:spLocks noChangeArrowheads="1"/>
          </p:cNvSpPr>
          <p:nvPr/>
        </p:nvSpPr>
        <p:spPr bwMode="auto">
          <a:xfrm>
            <a:off x="10852212" y="3026522"/>
            <a:ext cx="6985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900" b="1">
                <a:solidFill>
                  <a:srgbClr val="000000"/>
                </a:solidFill>
              </a:rPr>
              <a:t>Industrial Designers Society of America</a:t>
            </a:r>
            <a:endParaRPr lang="en-US" altLang="en-US" sz="800" b="1">
              <a:solidFill>
                <a:srgbClr val="000000"/>
              </a:solidFill>
            </a:endParaRPr>
          </a:p>
        </p:txBody>
      </p:sp>
      <p:graphicFrame>
        <p:nvGraphicFramePr>
          <p:cNvPr id="122" name="Table 121">
            <a:extLst>
              <a:ext uri="{FF2B5EF4-FFF2-40B4-BE49-F238E27FC236}">
                <a16:creationId xmlns:a16="http://schemas.microsoft.com/office/drawing/2014/main" id="{1B18C349-3C0C-F14A-B338-7E7007C73B65}"/>
              </a:ext>
            </a:extLst>
          </p:cNvPr>
          <p:cNvGraphicFramePr>
            <a:graphicFrameLocks noGrp="1"/>
          </p:cNvGraphicFramePr>
          <p:nvPr>
            <p:extLst>
              <p:ext uri="{D42A27DB-BD31-4B8C-83A1-F6EECF244321}">
                <p14:modId xmlns:p14="http://schemas.microsoft.com/office/powerpoint/2010/main" val="2102224620"/>
              </p:ext>
            </p:extLst>
          </p:nvPr>
        </p:nvGraphicFramePr>
        <p:xfrm>
          <a:off x="3176212" y="3690098"/>
          <a:ext cx="8574084" cy="2552700"/>
        </p:xfrm>
        <a:graphic>
          <a:graphicData uri="http://schemas.openxmlformats.org/drawingml/2006/table">
            <a:tbl>
              <a:tblPr firstRow="1" bandRow="1">
                <a:tableStyleId>{2D5ABB26-0587-4C30-8999-92F81FD0307C}</a:tableStyleId>
              </a:tblPr>
              <a:tblGrid>
                <a:gridCol w="952676">
                  <a:extLst>
                    <a:ext uri="{9D8B030D-6E8A-4147-A177-3AD203B41FA5}">
                      <a16:colId xmlns:a16="http://schemas.microsoft.com/office/drawing/2014/main" val="20000"/>
                    </a:ext>
                  </a:extLst>
                </a:gridCol>
                <a:gridCol w="952676">
                  <a:extLst>
                    <a:ext uri="{9D8B030D-6E8A-4147-A177-3AD203B41FA5}">
                      <a16:colId xmlns:a16="http://schemas.microsoft.com/office/drawing/2014/main" val="1464671470"/>
                    </a:ext>
                  </a:extLst>
                </a:gridCol>
                <a:gridCol w="952676">
                  <a:extLst>
                    <a:ext uri="{9D8B030D-6E8A-4147-A177-3AD203B41FA5}">
                      <a16:colId xmlns:a16="http://schemas.microsoft.com/office/drawing/2014/main" val="20001"/>
                    </a:ext>
                  </a:extLst>
                </a:gridCol>
                <a:gridCol w="952676">
                  <a:extLst>
                    <a:ext uri="{9D8B030D-6E8A-4147-A177-3AD203B41FA5}">
                      <a16:colId xmlns:a16="http://schemas.microsoft.com/office/drawing/2014/main" val="20002"/>
                    </a:ext>
                  </a:extLst>
                </a:gridCol>
                <a:gridCol w="952676">
                  <a:extLst>
                    <a:ext uri="{9D8B030D-6E8A-4147-A177-3AD203B41FA5}">
                      <a16:colId xmlns:a16="http://schemas.microsoft.com/office/drawing/2014/main" val="20003"/>
                    </a:ext>
                  </a:extLst>
                </a:gridCol>
                <a:gridCol w="952676">
                  <a:extLst>
                    <a:ext uri="{9D8B030D-6E8A-4147-A177-3AD203B41FA5}">
                      <a16:colId xmlns:a16="http://schemas.microsoft.com/office/drawing/2014/main" val="20004"/>
                    </a:ext>
                  </a:extLst>
                </a:gridCol>
                <a:gridCol w="952676">
                  <a:extLst>
                    <a:ext uri="{9D8B030D-6E8A-4147-A177-3AD203B41FA5}">
                      <a16:colId xmlns:a16="http://schemas.microsoft.com/office/drawing/2014/main" val="20005"/>
                    </a:ext>
                  </a:extLst>
                </a:gridCol>
                <a:gridCol w="952676">
                  <a:extLst>
                    <a:ext uri="{9D8B030D-6E8A-4147-A177-3AD203B41FA5}">
                      <a16:colId xmlns:a16="http://schemas.microsoft.com/office/drawing/2014/main" val="20006"/>
                    </a:ext>
                  </a:extLst>
                </a:gridCol>
                <a:gridCol w="952676">
                  <a:extLst>
                    <a:ext uri="{9D8B030D-6E8A-4147-A177-3AD203B41FA5}">
                      <a16:colId xmlns:a16="http://schemas.microsoft.com/office/drawing/2014/main" val="20007"/>
                    </a:ext>
                  </a:extLst>
                </a:gridCol>
              </a:tblGrid>
              <a:tr h="25527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0" spc="0" dirty="0">
                          <a:solidFill>
                            <a:srgbClr val="0078AE"/>
                          </a:solidFill>
                          <a:latin typeface="Open Sans Semibold" panose="020B0606030504020204" pitchFamily="34" charset="0"/>
                          <a:ea typeface="Open Sans Semibold" panose="020B0606030504020204" pitchFamily="34" charset="0"/>
                          <a:cs typeface="Open Sans Semibold" panose="020B0606030504020204" pitchFamily="34" charset="0"/>
                        </a:rPr>
                        <a:t>2013</a:t>
                      </a:r>
                    </a:p>
                  </a:txBody>
                  <a:tcPr marL="91452" marR="91452" marT="45762" marB="45762">
                    <a:lnR w="3175" cap="flat" cmpd="sng" algn="ctr">
                      <a:solidFill>
                        <a:srgbClr val="BFBFBF"/>
                      </a:solidFill>
                      <a:prstDash val="solid"/>
                      <a:round/>
                      <a:headEnd type="none" w="med" len="med"/>
                      <a:tailEnd type="none" w="med" len="med"/>
                    </a:ln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0" spc="0" dirty="0">
                          <a:solidFill>
                            <a:srgbClr val="0078AE"/>
                          </a:solidFill>
                          <a:latin typeface="Open Sans Semibold" panose="020B0606030504020204" pitchFamily="34" charset="0"/>
                          <a:ea typeface="Open Sans Semibold" panose="020B0606030504020204" pitchFamily="34" charset="0"/>
                          <a:cs typeface="Open Sans Semibold" panose="020B0606030504020204" pitchFamily="34" charset="0"/>
                        </a:rPr>
                        <a:t>2012</a:t>
                      </a:r>
                    </a:p>
                  </a:txBody>
                  <a:tcPr marL="91452" marR="91452" marT="45762" marB="45762">
                    <a:lnL w="3175" cap="flat" cmpd="sng" algn="ctr">
                      <a:solidFill>
                        <a:srgbClr val="BFBFBF"/>
                      </a:solidFill>
                      <a:prstDash val="solid"/>
                      <a:round/>
                      <a:headEnd type="none" w="med" len="med"/>
                      <a:tailEnd type="none" w="med" len="med"/>
                    </a:lnL>
                    <a:lnR w="3175" cap="flat" cmpd="sng" algn="ctr">
                      <a:solidFill>
                        <a:srgbClr val="BFBFBF"/>
                      </a:solidFill>
                      <a:prstDash val="solid"/>
                      <a:round/>
                      <a:headEnd type="none" w="med" len="med"/>
                      <a:tailEnd type="none" w="med" len="med"/>
                    </a:ln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0" spc="0" dirty="0">
                          <a:solidFill>
                            <a:srgbClr val="0078AE"/>
                          </a:solidFill>
                          <a:latin typeface="Open Sans Semibold" panose="020B0606030504020204" pitchFamily="34" charset="0"/>
                          <a:ea typeface="Open Sans Semibold" panose="020B0606030504020204" pitchFamily="34" charset="0"/>
                          <a:cs typeface="Open Sans Semibold" panose="020B0606030504020204" pitchFamily="34" charset="0"/>
                        </a:rPr>
                        <a:t>2011</a:t>
                      </a:r>
                    </a:p>
                  </a:txBody>
                  <a:tcPr marL="91452" marR="91452" marT="45762" marB="45762">
                    <a:lnL w="3175" cap="flat" cmpd="sng" algn="ctr">
                      <a:solidFill>
                        <a:srgbClr val="BFBFBF"/>
                      </a:solidFill>
                      <a:prstDash val="solid"/>
                      <a:round/>
                      <a:headEnd type="none" w="med" len="med"/>
                      <a:tailEnd type="none" w="med" len="med"/>
                    </a:lnL>
                    <a:lnR w="3175" cap="flat" cmpd="sng" algn="ctr">
                      <a:solidFill>
                        <a:srgbClr val="BFBFBF"/>
                      </a:solidFill>
                      <a:prstDash val="solid"/>
                      <a:round/>
                      <a:headEnd type="none" w="med" len="med"/>
                      <a:tailEnd type="none" w="med" len="med"/>
                    </a:ln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0" spc="0" dirty="0">
                          <a:solidFill>
                            <a:srgbClr val="0078AE"/>
                          </a:solidFill>
                          <a:latin typeface="Open Sans Semibold" panose="020B0606030504020204" pitchFamily="34" charset="0"/>
                          <a:ea typeface="Open Sans Semibold" panose="020B0606030504020204" pitchFamily="34" charset="0"/>
                          <a:cs typeface="Open Sans Semibold" panose="020B0606030504020204" pitchFamily="34" charset="0"/>
                        </a:rPr>
                        <a:t>2010</a:t>
                      </a:r>
                    </a:p>
                  </a:txBody>
                  <a:tcPr marL="91452" marR="91452" marT="45762" marB="45762">
                    <a:lnL w="3175" cap="flat" cmpd="sng" algn="ctr">
                      <a:solidFill>
                        <a:srgbClr val="BFBFBF"/>
                      </a:solidFill>
                      <a:prstDash val="solid"/>
                      <a:round/>
                      <a:headEnd type="none" w="med" len="med"/>
                      <a:tailEnd type="none" w="med" len="med"/>
                    </a:lnL>
                    <a:lnR w="3175" cap="flat" cmpd="sng" algn="ctr">
                      <a:solidFill>
                        <a:srgbClr val="BFBFBF"/>
                      </a:solidFill>
                      <a:prstDash val="solid"/>
                      <a:round/>
                      <a:headEnd type="none" w="med" len="med"/>
                      <a:tailEnd type="none" w="med" len="med"/>
                    </a:ln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0" spc="0" dirty="0">
                          <a:solidFill>
                            <a:srgbClr val="0078AE"/>
                          </a:solidFill>
                          <a:latin typeface="Open Sans Semibold" panose="020B0606030504020204" pitchFamily="34" charset="0"/>
                          <a:ea typeface="Open Sans Semibold" panose="020B0606030504020204" pitchFamily="34" charset="0"/>
                          <a:cs typeface="Open Sans Semibold" panose="020B0606030504020204" pitchFamily="34" charset="0"/>
                        </a:rPr>
                        <a:t>2009</a:t>
                      </a:r>
                    </a:p>
                  </a:txBody>
                  <a:tcPr marL="91452" marR="91452" marT="45762" marB="45762">
                    <a:lnL w="3175" cap="flat" cmpd="sng" algn="ctr">
                      <a:solidFill>
                        <a:srgbClr val="BFBFBF"/>
                      </a:solidFill>
                      <a:prstDash val="solid"/>
                      <a:round/>
                      <a:headEnd type="none" w="med" len="med"/>
                      <a:tailEnd type="none" w="med" len="med"/>
                    </a:lnL>
                    <a:lnR w="3175" cap="flat" cmpd="sng" algn="ctr">
                      <a:solidFill>
                        <a:srgbClr val="BFBFBF"/>
                      </a:solidFill>
                      <a:prstDash val="solid"/>
                      <a:round/>
                      <a:headEnd type="none" w="med" len="med"/>
                      <a:tailEnd type="none" w="med" len="med"/>
                    </a:ln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0" spc="0" dirty="0">
                          <a:solidFill>
                            <a:srgbClr val="0078AE"/>
                          </a:solidFill>
                          <a:latin typeface="Open Sans Semibold" panose="020B0606030504020204" pitchFamily="34" charset="0"/>
                          <a:ea typeface="Open Sans Semibold" panose="020B0606030504020204" pitchFamily="34" charset="0"/>
                          <a:cs typeface="Open Sans Semibold" panose="020B0606030504020204" pitchFamily="34" charset="0"/>
                        </a:rPr>
                        <a:t>2008</a:t>
                      </a:r>
                    </a:p>
                  </a:txBody>
                  <a:tcPr marL="91452" marR="91452" marT="45762" marB="45762">
                    <a:lnL w="3175" cap="flat" cmpd="sng" algn="ctr">
                      <a:solidFill>
                        <a:srgbClr val="BFBFBF"/>
                      </a:solidFill>
                      <a:prstDash val="solid"/>
                      <a:round/>
                      <a:headEnd type="none" w="med" len="med"/>
                      <a:tailEnd type="none" w="med" len="med"/>
                    </a:lnL>
                    <a:lnR w="3175" cap="flat" cmpd="sng" algn="ctr">
                      <a:solidFill>
                        <a:srgbClr val="BFBFBF"/>
                      </a:solidFill>
                      <a:prstDash val="solid"/>
                      <a:round/>
                      <a:headEnd type="none" w="med" len="med"/>
                      <a:tailEnd type="none" w="med" len="med"/>
                    </a:lnR>
                  </a:tcPr>
                </a:tc>
                <a:tc>
                  <a:txBody>
                    <a:bodyPr/>
                    <a:lstStyle/>
                    <a:p>
                      <a:pPr algn="ctr"/>
                      <a:r>
                        <a:rPr lang="en-US" sz="1600" b="1" i="0" spc="0" dirty="0">
                          <a:solidFill>
                            <a:srgbClr val="0078AE"/>
                          </a:solidFill>
                          <a:latin typeface="Open Sans Semibold" panose="020B0606030504020204" pitchFamily="34" charset="0"/>
                          <a:ea typeface="Open Sans Semibold" panose="020B0606030504020204" pitchFamily="34" charset="0"/>
                          <a:cs typeface="Open Sans Semibold" panose="020B0606030504020204" pitchFamily="34" charset="0"/>
                        </a:rPr>
                        <a:t>2007</a:t>
                      </a:r>
                    </a:p>
                  </a:txBody>
                  <a:tcPr marL="91452" marR="91452" marT="45762" marB="45762">
                    <a:lnL w="3175" cap="flat" cmpd="sng" algn="ctr">
                      <a:solidFill>
                        <a:srgbClr val="BFBFBF"/>
                      </a:solidFill>
                      <a:prstDash val="solid"/>
                      <a:round/>
                      <a:headEnd type="none" w="med" len="med"/>
                      <a:tailEnd type="none" w="med" len="med"/>
                    </a:lnL>
                    <a:lnR w="3175" cap="flat" cmpd="sng" algn="ctr">
                      <a:solidFill>
                        <a:srgbClr val="BFBFBF"/>
                      </a:solidFill>
                      <a:prstDash val="solid"/>
                      <a:round/>
                      <a:headEnd type="none" w="med" len="med"/>
                      <a:tailEnd type="none" w="med" len="med"/>
                    </a:lnR>
                  </a:tcPr>
                </a:tc>
                <a:tc>
                  <a:txBody>
                    <a:bodyPr/>
                    <a:lstStyle/>
                    <a:p>
                      <a:pPr algn="ctr"/>
                      <a:r>
                        <a:rPr lang="en-US" sz="1600" b="1" i="0" spc="0" dirty="0">
                          <a:solidFill>
                            <a:srgbClr val="0078AE"/>
                          </a:solidFill>
                          <a:latin typeface="Open Sans Semibold" panose="020B0606030504020204" pitchFamily="34" charset="0"/>
                          <a:ea typeface="Open Sans Semibold" panose="020B0606030504020204" pitchFamily="34" charset="0"/>
                          <a:cs typeface="Open Sans Semibold" panose="020B0606030504020204" pitchFamily="34" charset="0"/>
                        </a:rPr>
                        <a:t>2006</a:t>
                      </a:r>
                    </a:p>
                  </a:txBody>
                  <a:tcPr marL="91452" marR="91452" marT="45762" marB="45762">
                    <a:lnL w="3175" cap="flat" cmpd="sng" algn="ctr">
                      <a:solidFill>
                        <a:srgbClr val="BFBFBF"/>
                      </a:solidFill>
                      <a:prstDash val="solid"/>
                      <a:round/>
                      <a:headEnd type="none" w="med" len="med"/>
                      <a:tailEnd type="none" w="med" len="med"/>
                    </a:lnL>
                    <a:lnR w="3175" cap="flat" cmpd="sng" algn="ctr">
                      <a:solidFill>
                        <a:srgbClr val="BFBFBF"/>
                      </a:solidFill>
                      <a:prstDash val="solid"/>
                      <a:round/>
                      <a:headEnd type="none" w="med" len="med"/>
                      <a:tailEnd type="none" w="med" len="med"/>
                    </a:lnR>
                  </a:tcPr>
                </a:tc>
                <a:tc>
                  <a:txBody>
                    <a:bodyPr/>
                    <a:lstStyle/>
                    <a:p>
                      <a:pPr algn="ctr"/>
                      <a:r>
                        <a:rPr lang="en-US" sz="1600" b="1" i="0" spc="0" dirty="0">
                          <a:solidFill>
                            <a:srgbClr val="0078AE"/>
                          </a:solidFill>
                          <a:latin typeface="Open Sans Semibold" panose="020B0606030504020204" pitchFamily="34" charset="0"/>
                          <a:ea typeface="Open Sans Semibold" panose="020B0606030504020204" pitchFamily="34" charset="0"/>
                          <a:cs typeface="Open Sans Semibold" panose="020B0606030504020204" pitchFamily="34" charset="0"/>
                        </a:rPr>
                        <a:t>2005</a:t>
                      </a:r>
                    </a:p>
                  </a:txBody>
                  <a:tcPr marL="91452" marR="91452" marT="45762" marB="45762">
                    <a:lnL w="3175"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00"/>
                  </a:ext>
                </a:extLst>
              </a:tr>
            </a:tbl>
          </a:graphicData>
        </a:graphic>
      </p:graphicFrame>
      <p:pic>
        <p:nvPicPr>
          <p:cNvPr id="123" name="Picture 40" descr="innovationsPPT_0006_2012.png">
            <a:extLst>
              <a:ext uri="{FF2B5EF4-FFF2-40B4-BE49-F238E27FC236}">
                <a16:creationId xmlns:a16="http://schemas.microsoft.com/office/drawing/2014/main" id="{26CE46EF-09D9-F341-881D-6F5E4B97E83F}"/>
              </a:ext>
            </a:extLst>
          </p:cNvPr>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341021" y="4052502"/>
            <a:ext cx="60166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 name="TextBox 4">
            <a:extLst>
              <a:ext uri="{FF2B5EF4-FFF2-40B4-BE49-F238E27FC236}">
                <a16:creationId xmlns:a16="http://schemas.microsoft.com/office/drawing/2014/main" id="{F706AF7B-A275-8947-A7A9-DAC82F8E582F}"/>
              </a:ext>
            </a:extLst>
          </p:cNvPr>
          <p:cNvSpPr txBox="1">
            <a:spLocks noChangeArrowheads="1"/>
          </p:cNvSpPr>
          <p:nvPr/>
        </p:nvSpPr>
        <p:spPr bwMode="auto">
          <a:xfrm>
            <a:off x="4202909" y="5006590"/>
            <a:ext cx="81280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900" b="1">
                <a:solidFill>
                  <a:srgbClr val="000000"/>
                </a:solidFill>
              </a:rPr>
              <a:t>4 AWARDS</a:t>
            </a:r>
            <a:endParaRPr lang="en-US" altLang="en-US" sz="800" b="1">
              <a:solidFill>
                <a:srgbClr val="000000"/>
              </a:solidFill>
            </a:endParaRPr>
          </a:p>
        </p:txBody>
      </p:sp>
      <p:pic>
        <p:nvPicPr>
          <p:cNvPr id="125" name="Picture 44" descr="innovationsPPT_0005_2011.png">
            <a:extLst>
              <a:ext uri="{FF2B5EF4-FFF2-40B4-BE49-F238E27FC236}">
                <a16:creationId xmlns:a16="http://schemas.microsoft.com/office/drawing/2014/main" id="{5FCBE401-837F-9D47-A9D0-9525D139B74E}"/>
              </a:ext>
            </a:extLst>
          </p:cNvPr>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268071" y="4052502"/>
            <a:ext cx="60166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TextBox 4">
            <a:extLst>
              <a:ext uri="{FF2B5EF4-FFF2-40B4-BE49-F238E27FC236}">
                <a16:creationId xmlns:a16="http://schemas.microsoft.com/office/drawing/2014/main" id="{11BE1A46-83BF-F747-8439-7942335C55D9}"/>
              </a:ext>
            </a:extLst>
          </p:cNvPr>
          <p:cNvSpPr txBox="1">
            <a:spLocks noChangeArrowheads="1"/>
          </p:cNvSpPr>
          <p:nvPr/>
        </p:nvSpPr>
        <p:spPr bwMode="auto">
          <a:xfrm>
            <a:off x="5215684" y="5006590"/>
            <a:ext cx="69850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900" b="1">
                <a:solidFill>
                  <a:srgbClr val="000000"/>
                </a:solidFill>
              </a:rPr>
              <a:t>4 AWARDS</a:t>
            </a:r>
            <a:endParaRPr lang="en-US" altLang="en-US" sz="800" b="1">
              <a:solidFill>
                <a:srgbClr val="000000"/>
              </a:solidFill>
            </a:endParaRPr>
          </a:p>
        </p:txBody>
      </p:sp>
      <p:pic>
        <p:nvPicPr>
          <p:cNvPr id="127" name="Picture 37" descr="innovationsPPT_0004_2010.png">
            <a:extLst>
              <a:ext uri="{FF2B5EF4-FFF2-40B4-BE49-F238E27FC236}">
                <a16:creationId xmlns:a16="http://schemas.microsoft.com/office/drawing/2014/main" id="{EE7E0645-BF13-224F-B01F-284FE2AF0CB6}"/>
              </a:ext>
            </a:extLst>
          </p:cNvPr>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238499" y="4050915"/>
            <a:ext cx="601663"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 name="TextBox 4">
            <a:extLst>
              <a:ext uri="{FF2B5EF4-FFF2-40B4-BE49-F238E27FC236}">
                <a16:creationId xmlns:a16="http://schemas.microsoft.com/office/drawing/2014/main" id="{3C136B63-A377-AF47-B166-FC63C54D3261}"/>
              </a:ext>
            </a:extLst>
          </p:cNvPr>
          <p:cNvSpPr txBox="1">
            <a:spLocks noChangeArrowheads="1"/>
          </p:cNvSpPr>
          <p:nvPr/>
        </p:nvSpPr>
        <p:spPr bwMode="auto">
          <a:xfrm>
            <a:off x="6059112" y="5006590"/>
            <a:ext cx="890587"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900" b="1" dirty="0">
                <a:solidFill>
                  <a:srgbClr val="000000"/>
                </a:solidFill>
              </a:rPr>
              <a:t>1 AWARD</a:t>
            </a:r>
            <a:endParaRPr lang="en-US" altLang="en-US" sz="800" b="1" dirty="0">
              <a:solidFill>
                <a:srgbClr val="000000"/>
              </a:solidFill>
            </a:endParaRPr>
          </a:p>
        </p:txBody>
      </p:sp>
      <p:pic>
        <p:nvPicPr>
          <p:cNvPr id="129" name="Picture 42" descr="innovationsPPT_0003_2009.png">
            <a:extLst>
              <a:ext uri="{FF2B5EF4-FFF2-40B4-BE49-F238E27FC236}">
                <a16:creationId xmlns:a16="http://schemas.microsoft.com/office/drawing/2014/main" id="{81448A85-B609-1542-B40B-897B89FBB525}"/>
              </a:ext>
            </a:extLst>
          </p:cNvPr>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bwMode="auto">
          <a:xfrm>
            <a:off x="7194262" y="4050915"/>
            <a:ext cx="601662"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TextBox 4">
            <a:extLst>
              <a:ext uri="{FF2B5EF4-FFF2-40B4-BE49-F238E27FC236}">
                <a16:creationId xmlns:a16="http://schemas.microsoft.com/office/drawing/2014/main" id="{6C265509-33B9-CF43-ABF5-D7BEBEDD8EF5}"/>
              </a:ext>
            </a:extLst>
          </p:cNvPr>
          <p:cNvSpPr txBox="1">
            <a:spLocks noChangeArrowheads="1"/>
          </p:cNvSpPr>
          <p:nvPr/>
        </p:nvSpPr>
        <p:spPr bwMode="auto">
          <a:xfrm>
            <a:off x="7022812" y="5006590"/>
            <a:ext cx="890587"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900" b="1" dirty="0">
                <a:solidFill>
                  <a:srgbClr val="000000"/>
                </a:solidFill>
              </a:rPr>
              <a:t>4 AWARDS</a:t>
            </a:r>
            <a:endParaRPr lang="en-US" altLang="en-US" sz="800" b="1" dirty="0">
              <a:solidFill>
                <a:srgbClr val="000000"/>
              </a:solidFill>
            </a:endParaRPr>
          </a:p>
        </p:txBody>
      </p:sp>
      <p:pic>
        <p:nvPicPr>
          <p:cNvPr id="131" name="Picture 41" descr="innovationsPPT_0002_2008.png">
            <a:extLst>
              <a:ext uri="{FF2B5EF4-FFF2-40B4-BE49-F238E27FC236}">
                <a16:creationId xmlns:a16="http://schemas.microsoft.com/office/drawing/2014/main" id="{928B9139-8492-DF44-9337-64922F4A405E}"/>
              </a:ext>
            </a:extLst>
          </p:cNvPr>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bwMode="auto">
          <a:xfrm>
            <a:off x="8141220" y="4050915"/>
            <a:ext cx="600075"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 name="TextBox 4">
            <a:extLst>
              <a:ext uri="{FF2B5EF4-FFF2-40B4-BE49-F238E27FC236}">
                <a16:creationId xmlns:a16="http://schemas.microsoft.com/office/drawing/2014/main" id="{1CDA56FA-49FB-C442-AA71-1119D6904D99}"/>
              </a:ext>
            </a:extLst>
          </p:cNvPr>
          <p:cNvSpPr txBox="1">
            <a:spLocks noChangeArrowheads="1"/>
          </p:cNvSpPr>
          <p:nvPr/>
        </p:nvSpPr>
        <p:spPr bwMode="auto">
          <a:xfrm>
            <a:off x="7993582" y="5006590"/>
            <a:ext cx="827088"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900" b="1">
                <a:solidFill>
                  <a:srgbClr val="000000"/>
                </a:solidFill>
              </a:rPr>
              <a:t>5 AWARDS</a:t>
            </a:r>
            <a:endParaRPr lang="en-US" altLang="en-US" sz="800" b="1">
              <a:solidFill>
                <a:srgbClr val="000000"/>
              </a:solidFill>
            </a:endParaRPr>
          </a:p>
        </p:txBody>
      </p:sp>
      <p:pic>
        <p:nvPicPr>
          <p:cNvPr id="133" name="Picture 36" descr="innovationsPPT_0001_2007.png">
            <a:extLst>
              <a:ext uri="{FF2B5EF4-FFF2-40B4-BE49-F238E27FC236}">
                <a16:creationId xmlns:a16="http://schemas.microsoft.com/office/drawing/2014/main" id="{8998D7A1-380C-344A-B81E-2967922A8E13}"/>
              </a:ext>
            </a:extLst>
          </p:cNvPr>
          <p:cNvPicPr>
            <a:picLocks noChangeAspect="1"/>
          </p:cNvPicPr>
          <p:nvPr/>
        </p:nvPicPr>
        <p:blipFill>
          <a:blip r:embed="rId21" cstate="email">
            <a:extLst>
              <a:ext uri="{28A0092B-C50C-407E-A947-70E740481C1C}">
                <a14:useLocalDpi xmlns:a14="http://schemas.microsoft.com/office/drawing/2010/main"/>
              </a:ext>
            </a:extLst>
          </a:blip>
          <a:srcRect/>
          <a:stretch>
            <a:fillRect/>
          </a:stretch>
        </p:blipFill>
        <p:spPr bwMode="auto">
          <a:xfrm>
            <a:off x="9102041" y="4050915"/>
            <a:ext cx="601662"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 name="TextBox 4">
            <a:extLst>
              <a:ext uri="{FF2B5EF4-FFF2-40B4-BE49-F238E27FC236}">
                <a16:creationId xmlns:a16="http://schemas.microsoft.com/office/drawing/2014/main" id="{9D025765-D4DF-9A4F-937F-6FCCA8DF6FCF}"/>
              </a:ext>
            </a:extLst>
          </p:cNvPr>
          <p:cNvSpPr txBox="1">
            <a:spLocks noChangeArrowheads="1"/>
          </p:cNvSpPr>
          <p:nvPr/>
        </p:nvSpPr>
        <p:spPr bwMode="auto">
          <a:xfrm>
            <a:off x="9027428" y="5006590"/>
            <a:ext cx="696913"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900" b="1" dirty="0">
                <a:solidFill>
                  <a:srgbClr val="000000"/>
                </a:solidFill>
              </a:rPr>
              <a:t>2 AWARDS</a:t>
            </a:r>
          </a:p>
        </p:txBody>
      </p:sp>
      <p:pic>
        <p:nvPicPr>
          <p:cNvPr id="135" name="Picture 6" descr="reddotPPT_0001_2012.png">
            <a:extLst>
              <a:ext uri="{FF2B5EF4-FFF2-40B4-BE49-F238E27FC236}">
                <a16:creationId xmlns:a16="http://schemas.microsoft.com/office/drawing/2014/main" id="{8F745C98-DE97-4840-99A1-5F309C6D8152}"/>
              </a:ext>
            </a:extLst>
          </p:cNvPr>
          <p:cNvPicPr>
            <a:picLocks noChangeAspect="1"/>
          </p:cNvPicPr>
          <p:nvPr/>
        </p:nvPicPr>
        <p:blipFill>
          <a:blip r:embed="rId22" cstate="email">
            <a:extLst>
              <a:ext uri="{28A0092B-C50C-407E-A947-70E740481C1C}">
                <a14:useLocalDpi xmlns:a14="http://schemas.microsoft.com/office/drawing/2010/main"/>
              </a:ext>
            </a:extLst>
          </a:blip>
          <a:srcRect/>
          <a:stretch>
            <a:fillRect/>
          </a:stretch>
        </p:blipFill>
        <p:spPr bwMode="auto">
          <a:xfrm>
            <a:off x="4342609" y="5254240"/>
            <a:ext cx="52228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Picture 19" descr="InternationalDesignE#1B8847.jpg">
            <a:extLst>
              <a:ext uri="{FF2B5EF4-FFF2-40B4-BE49-F238E27FC236}">
                <a16:creationId xmlns:a16="http://schemas.microsoft.com/office/drawing/2014/main" id="{B18EC7D6-70D1-AA4F-A4D4-0B98F36079F1}"/>
              </a:ext>
            </a:extLst>
          </p:cNvPr>
          <p:cNvPicPr>
            <a:picLocks noChangeAspect="1"/>
          </p:cNvPicPr>
          <p:nvPr/>
        </p:nvPicPr>
        <p:blipFill>
          <a:blip r:embed="rId2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96634" y="5082790"/>
            <a:ext cx="715962"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 name="TextBox 4">
            <a:extLst>
              <a:ext uri="{FF2B5EF4-FFF2-40B4-BE49-F238E27FC236}">
                <a16:creationId xmlns:a16="http://schemas.microsoft.com/office/drawing/2014/main" id="{38A1208D-701A-564A-B759-6F5D1DF350F5}"/>
              </a:ext>
            </a:extLst>
          </p:cNvPr>
          <p:cNvSpPr txBox="1">
            <a:spLocks noChangeArrowheads="1"/>
          </p:cNvSpPr>
          <p:nvPr/>
        </p:nvSpPr>
        <p:spPr bwMode="auto">
          <a:xfrm>
            <a:off x="5210921" y="5663815"/>
            <a:ext cx="6985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900" b="1" dirty="0">
                <a:solidFill>
                  <a:srgbClr val="000000"/>
                </a:solidFill>
              </a:rPr>
              <a:t>Industrial Designers Society of America</a:t>
            </a:r>
            <a:endParaRPr lang="en-US" altLang="en-US" sz="800" b="1" dirty="0">
              <a:solidFill>
                <a:srgbClr val="000000"/>
              </a:solidFill>
            </a:endParaRPr>
          </a:p>
        </p:txBody>
      </p:sp>
      <p:pic>
        <p:nvPicPr>
          <p:cNvPr id="138" name="Picture 35" descr="innovationsPPT_0000_2006.png">
            <a:extLst>
              <a:ext uri="{FF2B5EF4-FFF2-40B4-BE49-F238E27FC236}">
                <a16:creationId xmlns:a16="http://schemas.microsoft.com/office/drawing/2014/main" id="{23E7C13C-64FD-464A-B433-FB07B08B0DE2}"/>
              </a:ext>
            </a:extLst>
          </p:cNvPr>
          <p:cNvPicPr>
            <a:picLocks noChangeAspect="1"/>
          </p:cNvPicPr>
          <p:nvPr/>
        </p:nvPicPr>
        <p:blipFill>
          <a:blip r:embed="rId24" cstate="email">
            <a:extLst>
              <a:ext uri="{28A0092B-C50C-407E-A947-70E740481C1C}">
                <a14:useLocalDpi xmlns:a14="http://schemas.microsoft.com/office/drawing/2010/main"/>
              </a:ext>
            </a:extLst>
          </a:blip>
          <a:srcRect/>
          <a:stretch>
            <a:fillRect/>
          </a:stretch>
        </p:blipFill>
        <p:spPr bwMode="auto">
          <a:xfrm>
            <a:off x="10066166" y="4044565"/>
            <a:ext cx="6016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 name="TextBox 4">
            <a:extLst>
              <a:ext uri="{FF2B5EF4-FFF2-40B4-BE49-F238E27FC236}">
                <a16:creationId xmlns:a16="http://schemas.microsoft.com/office/drawing/2014/main" id="{8EF73C83-F809-7F40-B10F-84440E80E3C2}"/>
              </a:ext>
            </a:extLst>
          </p:cNvPr>
          <p:cNvSpPr txBox="1">
            <a:spLocks noChangeArrowheads="1"/>
          </p:cNvSpPr>
          <p:nvPr/>
        </p:nvSpPr>
        <p:spPr bwMode="auto">
          <a:xfrm>
            <a:off x="9997903" y="5006590"/>
            <a:ext cx="69850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900" b="1">
                <a:solidFill>
                  <a:srgbClr val="000000"/>
                </a:solidFill>
              </a:rPr>
              <a:t>2 AWARDS</a:t>
            </a:r>
          </a:p>
        </p:txBody>
      </p:sp>
      <p:pic>
        <p:nvPicPr>
          <p:cNvPr id="140" name="Picture 2" descr="ppt_0000_2005.jpg">
            <a:extLst>
              <a:ext uri="{FF2B5EF4-FFF2-40B4-BE49-F238E27FC236}">
                <a16:creationId xmlns:a16="http://schemas.microsoft.com/office/drawing/2014/main" id="{81D4F901-9786-614B-A56F-1CBA4B5FF646}"/>
              </a:ext>
            </a:extLst>
          </p:cNvPr>
          <p:cNvPicPr>
            <a:picLocks noChangeAspect="1"/>
          </p:cNvPicPr>
          <p:nvPr/>
        </p:nvPicPr>
        <p:blipFill>
          <a:blip r:embed="rId25" cstate="email">
            <a:extLst>
              <a:ext uri="{28A0092B-C50C-407E-A947-70E740481C1C}">
                <a14:useLocalDpi xmlns:a14="http://schemas.microsoft.com/office/drawing/2010/main"/>
              </a:ext>
            </a:extLst>
          </a:blip>
          <a:srcRect/>
          <a:stretch>
            <a:fillRect/>
          </a:stretch>
        </p:blipFill>
        <p:spPr bwMode="auto">
          <a:xfrm>
            <a:off x="11017763" y="4049327"/>
            <a:ext cx="600075"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 name="TextBox 4">
            <a:extLst>
              <a:ext uri="{FF2B5EF4-FFF2-40B4-BE49-F238E27FC236}">
                <a16:creationId xmlns:a16="http://schemas.microsoft.com/office/drawing/2014/main" id="{F145996A-A781-7741-8524-AD291973E6AC}"/>
              </a:ext>
            </a:extLst>
          </p:cNvPr>
          <p:cNvSpPr txBox="1">
            <a:spLocks noChangeArrowheads="1"/>
          </p:cNvSpPr>
          <p:nvPr/>
        </p:nvSpPr>
        <p:spPr bwMode="auto">
          <a:xfrm>
            <a:off x="10930683" y="5006590"/>
            <a:ext cx="69850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900" b="1" dirty="0">
                <a:solidFill>
                  <a:srgbClr val="000000"/>
                </a:solidFill>
              </a:rPr>
              <a:t>1 AWARD</a:t>
            </a:r>
          </a:p>
        </p:txBody>
      </p:sp>
      <p:grpSp>
        <p:nvGrpSpPr>
          <p:cNvPr id="4" name="Group 3">
            <a:extLst>
              <a:ext uri="{FF2B5EF4-FFF2-40B4-BE49-F238E27FC236}">
                <a16:creationId xmlns:a16="http://schemas.microsoft.com/office/drawing/2014/main" id="{D9E4AE59-C6BC-5147-8011-CDECF76B226C}"/>
              </a:ext>
            </a:extLst>
          </p:cNvPr>
          <p:cNvGrpSpPr/>
          <p:nvPr/>
        </p:nvGrpSpPr>
        <p:grpSpPr>
          <a:xfrm>
            <a:off x="8037333" y="5251507"/>
            <a:ext cx="772005" cy="909507"/>
            <a:chOff x="7941195" y="5182603"/>
            <a:chExt cx="901699" cy="1062301"/>
          </a:xfrm>
        </p:grpSpPr>
        <p:pic>
          <p:nvPicPr>
            <p:cNvPr id="142" name="Picture 7">
              <a:extLst>
                <a:ext uri="{FF2B5EF4-FFF2-40B4-BE49-F238E27FC236}">
                  <a16:creationId xmlns:a16="http://schemas.microsoft.com/office/drawing/2014/main" id="{136C373D-BFFC-424A-9825-4DDE1EC9FBBD}"/>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7941195" y="5184983"/>
              <a:ext cx="4318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5" descr="reddotPPT_0000_2008.png">
              <a:extLst>
                <a:ext uri="{FF2B5EF4-FFF2-40B4-BE49-F238E27FC236}">
                  <a16:creationId xmlns:a16="http://schemas.microsoft.com/office/drawing/2014/main" id="{3369615B-2381-1E49-BE03-F4258644A92E}"/>
                </a:ext>
              </a:extLst>
            </p:cNvPr>
            <p:cNvPicPr>
              <a:picLocks noChangeAspect="1"/>
            </p:cNvPicPr>
            <p:nvPr/>
          </p:nvPicPr>
          <p:blipFill>
            <a:blip r:embed="rId27" cstate="email">
              <a:extLst>
                <a:ext uri="{28A0092B-C50C-407E-A947-70E740481C1C}">
                  <a14:useLocalDpi xmlns:a14="http://schemas.microsoft.com/office/drawing/2010/main"/>
                </a:ext>
              </a:extLst>
            </a:blip>
            <a:srcRect/>
            <a:stretch>
              <a:fillRect/>
            </a:stretch>
          </p:blipFill>
          <p:spPr bwMode="auto">
            <a:xfrm>
              <a:off x="8425382" y="5182603"/>
              <a:ext cx="417512"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 name="Picture 145">
              <a:extLst>
                <a:ext uri="{FF2B5EF4-FFF2-40B4-BE49-F238E27FC236}">
                  <a16:creationId xmlns:a16="http://schemas.microsoft.com/office/drawing/2014/main" id="{307B5DE1-40AD-094A-9783-036A1A35E218}"/>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7989955" y="5852875"/>
              <a:ext cx="807329" cy="392029"/>
            </a:xfrm>
            <a:prstGeom prst="rect">
              <a:avLst/>
            </a:prstGeom>
          </p:spPr>
        </p:pic>
      </p:grpSp>
      <p:grpSp>
        <p:nvGrpSpPr>
          <p:cNvPr id="8" name="Group 7">
            <a:extLst>
              <a:ext uri="{FF2B5EF4-FFF2-40B4-BE49-F238E27FC236}">
                <a16:creationId xmlns:a16="http://schemas.microsoft.com/office/drawing/2014/main" id="{DF56BBCF-90E1-2545-B95A-C3514E2869F1}"/>
              </a:ext>
            </a:extLst>
          </p:cNvPr>
          <p:cNvGrpSpPr/>
          <p:nvPr/>
        </p:nvGrpSpPr>
        <p:grpSpPr>
          <a:xfrm>
            <a:off x="846815" y="1050878"/>
            <a:ext cx="2292418" cy="5166974"/>
            <a:chOff x="9613364" y="1050878"/>
            <a:chExt cx="2292418" cy="5166974"/>
          </a:xfrm>
        </p:grpSpPr>
        <p:sp>
          <p:nvSpPr>
            <p:cNvPr id="3" name="Rectangle 2">
              <a:extLst>
                <a:ext uri="{FF2B5EF4-FFF2-40B4-BE49-F238E27FC236}">
                  <a16:creationId xmlns:a16="http://schemas.microsoft.com/office/drawing/2014/main" id="{383F4A5D-8773-9A40-9EB7-37A4DEEE53C0}"/>
                </a:ext>
              </a:extLst>
            </p:cNvPr>
            <p:cNvSpPr/>
            <p:nvPr/>
          </p:nvSpPr>
          <p:spPr>
            <a:xfrm>
              <a:off x="9625665" y="1050878"/>
              <a:ext cx="2270033" cy="5078313"/>
            </a:xfrm>
            <a:prstGeom prst="rect">
              <a:avLst/>
            </a:prstGeom>
          </p:spPr>
          <p:txBody>
            <a:bodyPr wrap="square">
              <a:spAutoFit/>
            </a:bodyPr>
            <a:lstStyle/>
            <a:p>
              <a:r>
                <a:rPr lang="en-US">
                  <a:solidFill>
                    <a:srgbClr val="003D5B"/>
                  </a:solidFill>
                  <a:latin typeface="Open Sans" panose="020B0606030504020204" pitchFamily="34" charset="0"/>
                  <a:ea typeface="Open Sans" panose="020B0606030504020204" pitchFamily="34" charset="0"/>
                  <a:cs typeface="Open Sans" panose="020B0606030504020204" pitchFamily="34" charset="0"/>
                </a:rPr>
                <a:t>Over 288 design </a:t>
              </a:r>
              <a:br>
                <a:rPr lang="en-US">
                  <a:solidFill>
                    <a:srgbClr val="003D5B"/>
                  </a:solidFill>
                  <a:latin typeface="Open Sans" panose="020B0606030504020204" pitchFamily="34" charset="0"/>
                  <a:ea typeface="Open Sans" panose="020B0606030504020204" pitchFamily="34" charset="0"/>
                  <a:cs typeface="Open Sans" panose="020B0606030504020204" pitchFamily="34" charset="0"/>
                </a:rPr>
              </a:br>
              <a:r>
                <a:rPr lang="en-US">
                  <a:solidFill>
                    <a:srgbClr val="003D5B"/>
                  </a:solidFill>
                  <a:latin typeface="Open Sans" panose="020B0606030504020204" pitchFamily="34" charset="0"/>
                  <a:ea typeface="Open Sans" panose="020B0606030504020204" pitchFamily="34" charset="0"/>
                  <a:cs typeface="Open Sans" panose="020B0606030504020204" pitchFamily="34" charset="0"/>
                </a:rPr>
                <a:t>&amp; utility patents awarded in 14 countries in the past 23 years</a:t>
              </a:r>
            </a:p>
            <a:p>
              <a:r>
                <a:rPr lang="en-US">
                  <a:solidFill>
                    <a:srgbClr val="003D5B"/>
                  </a:solidFill>
                  <a:latin typeface="Open Sans" panose="020B0606030504020204" pitchFamily="34" charset="0"/>
                  <a:ea typeface="Open Sans" panose="020B0606030504020204" pitchFamily="34" charset="0"/>
                  <a:cs typeface="Open Sans" panose="020B0606030504020204" pitchFamily="34" charset="0"/>
                </a:rPr>
                <a:t> </a:t>
              </a:r>
            </a:p>
            <a:p>
              <a:endParaRPr lang="en-US">
                <a:solidFill>
                  <a:srgbClr val="003D5B"/>
                </a:solidFill>
                <a:latin typeface="Open Sans" panose="020B0606030504020204" pitchFamily="34" charset="0"/>
                <a:ea typeface="Open Sans" panose="020B0606030504020204" pitchFamily="34" charset="0"/>
                <a:cs typeface="Open Sans" panose="020B0606030504020204" pitchFamily="34" charset="0"/>
              </a:endParaRPr>
            </a:p>
            <a:p>
              <a:endParaRPr lang="en-US">
                <a:solidFill>
                  <a:srgbClr val="003D5B"/>
                </a:solidFill>
                <a:latin typeface="Open Sans" panose="020B0606030504020204" pitchFamily="34" charset="0"/>
                <a:ea typeface="Open Sans" panose="020B0606030504020204" pitchFamily="34" charset="0"/>
                <a:cs typeface="Open Sans" panose="020B0606030504020204" pitchFamily="34" charset="0"/>
              </a:endParaRPr>
            </a:p>
            <a:p>
              <a:endParaRPr lang="en-US">
                <a:solidFill>
                  <a:srgbClr val="003D5B"/>
                </a:solidFill>
                <a:latin typeface="Open Sans" panose="020B0606030504020204" pitchFamily="34" charset="0"/>
                <a:ea typeface="Open Sans" panose="020B0606030504020204" pitchFamily="34" charset="0"/>
                <a:cs typeface="Open Sans" panose="020B0606030504020204" pitchFamily="34" charset="0"/>
              </a:endParaRPr>
            </a:p>
            <a:p>
              <a:endParaRPr lang="en-US">
                <a:solidFill>
                  <a:srgbClr val="003D5B"/>
                </a:solidFill>
                <a:latin typeface="Open Sans" panose="020B0606030504020204" pitchFamily="34" charset="0"/>
                <a:ea typeface="Open Sans" panose="020B0606030504020204" pitchFamily="34" charset="0"/>
                <a:cs typeface="Open Sans" panose="020B0606030504020204" pitchFamily="34" charset="0"/>
              </a:endParaRPr>
            </a:p>
            <a:p>
              <a:endParaRPr lang="en-US">
                <a:solidFill>
                  <a:srgbClr val="003D5B"/>
                </a:solidFill>
                <a:latin typeface="Open Sans" panose="020B0606030504020204" pitchFamily="34" charset="0"/>
                <a:ea typeface="Open Sans" panose="020B0606030504020204" pitchFamily="34" charset="0"/>
                <a:cs typeface="Open Sans" panose="020B0606030504020204" pitchFamily="34" charset="0"/>
              </a:endParaRPr>
            </a:p>
            <a:p>
              <a:endParaRPr lang="en-US">
                <a:solidFill>
                  <a:srgbClr val="003D5B"/>
                </a:solidFill>
                <a:latin typeface="Open Sans" panose="020B0606030504020204" pitchFamily="34" charset="0"/>
                <a:ea typeface="Open Sans" panose="020B0606030504020204" pitchFamily="34" charset="0"/>
                <a:cs typeface="Open Sans" panose="020B0606030504020204" pitchFamily="34" charset="0"/>
              </a:endParaRPr>
            </a:p>
            <a:p>
              <a:endParaRPr lang="en-US">
                <a:solidFill>
                  <a:srgbClr val="003D5B"/>
                </a:solidFill>
                <a:latin typeface="Open Sans" panose="020B0606030504020204" pitchFamily="34" charset="0"/>
                <a:ea typeface="Open Sans" panose="020B0606030504020204" pitchFamily="34" charset="0"/>
                <a:cs typeface="Open Sans" panose="020B0606030504020204" pitchFamily="34" charset="0"/>
              </a:endParaRPr>
            </a:p>
            <a:p>
              <a:endParaRPr lang="en-US">
                <a:solidFill>
                  <a:srgbClr val="003D5B"/>
                </a:solidFill>
                <a:latin typeface="Open Sans" panose="020B0606030504020204" pitchFamily="34" charset="0"/>
                <a:ea typeface="Open Sans" panose="020B0606030504020204" pitchFamily="34" charset="0"/>
                <a:cs typeface="Open Sans" panose="020B0606030504020204" pitchFamily="34" charset="0"/>
              </a:endParaRPr>
            </a:p>
            <a:p>
              <a:endParaRPr lang="en-US">
                <a:solidFill>
                  <a:srgbClr val="003D5B"/>
                </a:solidFill>
                <a:latin typeface="Open Sans" panose="020B0606030504020204" pitchFamily="34" charset="0"/>
                <a:ea typeface="Open Sans" panose="020B0606030504020204" pitchFamily="34" charset="0"/>
                <a:cs typeface="Open Sans" panose="020B0606030504020204" pitchFamily="34" charset="0"/>
              </a:endParaRPr>
            </a:p>
            <a:p>
              <a:r>
                <a:rPr lang="en-US">
                  <a:solidFill>
                    <a:srgbClr val="003D5B"/>
                  </a:solidFill>
                  <a:latin typeface="Open Sans" panose="020B0606030504020204" pitchFamily="34" charset="0"/>
                  <a:ea typeface="Open Sans" panose="020B0606030504020204" pitchFamily="34" charset="0"/>
                  <a:cs typeface="Open Sans" panose="020B0606030504020204" pitchFamily="34" charset="0"/>
                </a:rPr>
                <a:t>Over 50 product design awards in the past 16 years</a:t>
              </a:r>
            </a:p>
          </p:txBody>
        </p:sp>
        <p:cxnSp>
          <p:nvCxnSpPr>
            <p:cNvPr id="5" name="Straight Connector 4">
              <a:extLst>
                <a:ext uri="{FF2B5EF4-FFF2-40B4-BE49-F238E27FC236}">
                  <a16:creationId xmlns:a16="http://schemas.microsoft.com/office/drawing/2014/main" id="{8FE7006B-3341-994B-AD46-58F6CDBB230B}"/>
                </a:ext>
              </a:extLst>
            </p:cNvPr>
            <p:cNvCxnSpPr/>
            <p:nvPr/>
          </p:nvCxnSpPr>
          <p:spPr>
            <a:xfrm>
              <a:off x="11905782" y="1069882"/>
              <a:ext cx="0" cy="514797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21D3447-6810-9346-96C3-54C19983F307}"/>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9613364" y="2530090"/>
              <a:ext cx="1978987" cy="2552700"/>
            </a:xfrm>
            <a:prstGeom prst="rect">
              <a:avLst/>
            </a:prstGeom>
          </p:spPr>
        </p:pic>
      </p:grpSp>
      <p:pic>
        <p:nvPicPr>
          <p:cNvPr id="56" name="Picture 3" descr="Logo, company name&#10;&#10;Description automatically generated">
            <a:extLst>
              <a:ext uri="{FF2B5EF4-FFF2-40B4-BE49-F238E27FC236}">
                <a16:creationId xmlns:a16="http://schemas.microsoft.com/office/drawing/2014/main" id="{B3B1312D-0A48-DC43-A105-A743DA466E33}"/>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249674" y="1429743"/>
            <a:ext cx="93503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472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a:extLst>
              <a:ext uri="{28A0092B-C50C-407E-A947-70E740481C1C}">
                <a14:useLocalDpi xmlns:a14="http://schemas.microsoft.com/office/drawing/2010/main"/>
              </a:ext>
            </a:extLst>
          </a:blip>
          <a:srcRect/>
          <a:stretch/>
        </p:blipFill>
        <p:spPr>
          <a:xfrm>
            <a:off x="414172" y="1741631"/>
            <a:ext cx="10774046" cy="4444597"/>
          </a:xfrm>
          <a:prstGeom prst="rect">
            <a:avLst/>
          </a:prstGeom>
        </p:spPr>
      </p:pic>
      <p:sp>
        <p:nvSpPr>
          <p:cNvPr id="2" name="Title 1">
            <a:extLst>
              <a:ext uri="{FF2B5EF4-FFF2-40B4-BE49-F238E27FC236}">
                <a16:creationId xmlns:a16="http://schemas.microsoft.com/office/drawing/2014/main" id="{8CD1F51B-CD96-4CEB-81AA-26C313B99EFD}"/>
              </a:ext>
            </a:extLst>
          </p:cNvPr>
          <p:cNvSpPr>
            <a:spLocks noGrp="1"/>
          </p:cNvSpPr>
          <p:nvPr>
            <p:ph type="title"/>
          </p:nvPr>
        </p:nvSpPr>
        <p:spPr/>
        <p:txBody>
          <a:bodyPr/>
          <a:lstStyle/>
          <a:p>
            <a:r>
              <a:rPr lang="en-US" dirty="0"/>
              <a:t>Global Presence</a:t>
            </a:r>
          </a:p>
        </p:txBody>
      </p:sp>
      <p:sp>
        <p:nvSpPr>
          <p:cNvPr id="6" name="TextBox 5">
            <a:extLst>
              <a:ext uri="{FF2B5EF4-FFF2-40B4-BE49-F238E27FC236}">
                <a16:creationId xmlns:a16="http://schemas.microsoft.com/office/drawing/2014/main" id="{AC0664C7-2479-4FC0-80E8-ABFDC07EB79A}"/>
              </a:ext>
            </a:extLst>
          </p:cNvPr>
          <p:cNvSpPr txBox="1"/>
          <p:nvPr/>
        </p:nvSpPr>
        <p:spPr>
          <a:xfrm>
            <a:off x="871152" y="1161356"/>
            <a:ext cx="11571699"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Kensington’s brand is recognized around the globe for leadership in our core categories.</a:t>
            </a:r>
          </a:p>
        </p:txBody>
      </p:sp>
      <p:sp>
        <p:nvSpPr>
          <p:cNvPr id="7" name="TextBox 6">
            <a:extLst>
              <a:ext uri="{FF2B5EF4-FFF2-40B4-BE49-F238E27FC236}">
                <a16:creationId xmlns:a16="http://schemas.microsoft.com/office/drawing/2014/main" id="{14214D8C-16ED-4493-842B-FC41A0B67484}"/>
              </a:ext>
            </a:extLst>
          </p:cNvPr>
          <p:cNvSpPr txBox="1"/>
          <p:nvPr/>
        </p:nvSpPr>
        <p:spPr>
          <a:xfrm>
            <a:off x="838200" y="3956913"/>
            <a:ext cx="2030120" cy="246221"/>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Admin</a:t>
            </a:r>
          </a:p>
        </p:txBody>
      </p:sp>
      <p:sp>
        <p:nvSpPr>
          <p:cNvPr id="8" name="TextBox 7">
            <a:extLst>
              <a:ext uri="{FF2B5EF4-FFF2-40B4-BE49-F238E27FC236}">
                <a16:creationId xmlns:a16="http://schemas.microsoft.com/office/drawing/2014/main" id="{5BBF7847-D1CC-451B-A9E0-2A4F7BC3892D}"/>
              </a:ext>
            </a:extLst>
          </p:cNvPr>
          <p:cNvSpPr txBox="1"/>
          <p:nvPr/>
        </p:nvSpPr>
        <p:spPr>
          <a:xfrm>
            <a:off x="838200" y="4366822"/>
            <a:ext cx="2030120" cy="246221"/>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R&amp;D</a:t>
            </a:r>
          </a:p>
        </p:txBody>
      </p:sp>
      <p:sp>
        <p:nvSpPr>
          <p:cNvPr id="9" name="TextBox 8">
            <a:extLst>
              <a:ext uri="{FF2B5EF4-FFF2-40B4-BE49-F238E27FC236}">
                <a16:creationId xmlns:a16="http://schemas.microsoft.com/office/drawing/2014/main" id="{07A2D1DD-C2FD-43A7-B98B-319087572CAA}"/>
              </a:ext>
            </a:extLst>
          </p:cNvPr>
          <p:cNvSpPr txBox="1"/>
          <p:nvPr/>
        </p:nvSpPr>
        <p:spPr>
          <a:xfrm>
            <a:off x="838200" y="4770685"/>
            <a:ext cx="2639156" cy="246221"/>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ACCO/Kensington Distribution Centers</a:t>
            </a:r>
          </a:p>
        </p:txBody>
      </p:sp>
      <p:sp>
        <p:nvSpPr>
          <p:cNvPr id="10" name="TextBox 9">
            <a:extLst>
              <a:ext uri="{FF2B5EF4-FFF2-40B4-BE49-F238E27FC236}">
                <a16:creationId xmlns:a16="http://schemas.microsoft.com/office/drawing/2014/main" id="{59ACFE24-4FBB-441B-BF91-34EFED219B3C}"/>
              </a:ext>
            </a:extLst>
          </p:cNvPr>
          <p:cNvSpPr txBox="1"/>
          <p:nvPr/>
        </p:nvSpPr>
        <p:spPr>
          <a:xfrm>
            <a:off x="838200" y="5171318"/>
            <a:ext cx="3045180" cy="246221"/>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ACCO/Kensington Sales and Marketing</a:t>
            </a:r>
          </a:p>
        </p:txBody>
      </p:sp>
    </p:spTree>
    <p:extLst>
      <p:ext uri="{BB962C8B-B14F-4D97-AF65-F5344CB8AC3E}">
        <p14:creationId xmlns:p14="http://schemas.microsoft.com/office/powerpoint/2010/main" val="131647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Kensington_Color_Scheme">
      <a:dk1>
        <a:srgbClr val="003D5A"/>
      </a:dk1>
      <a:lt1>
        <a:srgbClr val="FFFFFF"/>
      </a:lt1>
      <a:dk2>
        <a:srgbClr val="F7F8F7"/>
      </a:dk2>
      <a:lt2>
        <a:srgbClr val="00D1FE"/>
      </a:lt2>
      <a:accent1>
        <a:srgbClr val="0078AE"/>
      </a:accent1>
      <a:accent2>
        <a:srgbClr val="003D5B"/>
      </a:accent2>
      <a:accent3>
        <a:srgbClr val="0069A7"/>
      </a:accent3>
      <a:accent4>
        <a:srgbClr val="EBEBEB"/>
      </a:accent4>
      <a:accent5>
        <a:srgbClr val="5B9BD5"/>
      </a:accent5>
      <a:accent6>
        <a:srgbClr val="70AD47"/>
      </a:accent6>
      <a:hlink>
        <a:srgbClr val="0078AD"/>
      </a:hlink>
      <a:folHlink>
        <a:srgbClr val="71717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sington_branding_presentation-template_16x9_Win_MB" id="{D7FFF11C-ECF4-4D84-A435-40CA9CC032E5}" vid="{A2C182E8-34A2-4A12-8BF6-F844E2DA84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A9F78E27CC4243AFEBF67C86781654" ma:contentTypeVersion="13" ma:contentTypeDescription="Create a new document." ma:contentTypeScope="" ma:versionID="c2b0a4aaff24c92ac08f4873e77ed230">
  <xsd:schema xmlns:xsd="http://www.w3.org/2001/XMLSchema" xmlns:xs="http://www.w3.org/2001/XMLSchema" xmlns:p="http://schemas.microsoft.com/office/2006/metadata/properties" xmlns:ns3="57ea5326-aea9-4bf4-b0ce-77e92ddbac65" xmlns:ns4="2726f130-6e23-4871-ab4f-05f1f918afd5" targetNamespace="http://schemas.microsoft.com/office/2006/metadata/properties" ma:root="true" ma:fieldsID="ff49a11f1904a495429cdcf20eb22632" ns3:_="" ns4:_="">
    <xsd:import namespace="57ea5326-aea9-4bf4-b0ce-77e92ddbac65"/>
    <xsd:import namespace="2726f130-6e23-4871-ab4f-05f1f918afd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ea5326-aea9-4bf4-b0ce-77e92ddbac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26f130-6e23-4871-ab4f-05f1f918afd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0BE99C-01DC-4D3B-A332-EB238528930D}">
  <ds:schemaRefs>
    <ds:schemaRef ds:uri="57ea5326-aea9-4bf4-b0ce-77e92ddbac65"/>
    <ds:schemaRef ds:uri="http://schemas.microsoft.com/office/infopath/2007/PartnerControls"/>
    <ds:schemaRef ds:uri="http://schemas.microsoft.com/office/2006/documentManagement/types"/>
    <ds:schemaRef ds:uri="http://purl.org/dc/dcmitype/"/>
    <ds:schemaRef ds:uri="http://purl.org/dc/elements/1.1/"/>
    <ds:schemaRef ds:uri="http://purl.org/dc/terms/"/>
    <ds:schemaRef ds:uri="http://www.w3.org/XML/1998/namespace"/>
    <ds:schemaRef ds:uri="http://schemas.openxmlformats.org/package/2006/metadata/core-properties"/>
    <ds:schemaRef ds:uri="2726f130-6e23-4871-ab4f-05f1f918afd5"/>
    <ds:schemaRef ds:uri="http://schemas.microsoft.com/office/2006/metadata/properties"/>
  </ds:schemaRefs>
</ds:datastoreItem>
</file>

<file path=customXml/itemProps2.xml><?xml version="1.0" encoding="utf-8"?>
<ds:datastoreItem xmlns:ds="http://schemas.openxmlformats.org/officeDocument/2006/customXml" ds:itemID="{3EECBD2F-0943-43BA-AA8F-8E0BFE35485E}">
  <ds:schemaRefs>
    <ds:schemaRef ds:uri="http://schemas.microsoft.com/sharepoint/v3/contenttype/forms"/>
  </ds:schemaRefs>
</ds:datastoreItem>
</file>

<file path=customXml/itemProps3.xml><?xml version="1.0" encoding="utf-8"?>
<ds:datastoreItem xmlns:ds="http://schemas.openxmlformats.org/officeDocument/2006/customXml" ds:itemID="{52F17319-557A-4871-A97B-A45E7A394C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ea5326-aea9-4bf4-b0ce-77e92ddbac65"/>
    <ds:schemaRef ds:uri="2726f130-6e23-4871-ab4f-05f1f918af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23621</TotalTime>
  <Words>1993</Words>
  <Application>Microsoft Macintosh PowerPoint</Application>
  <PresentationFormat>Widescreen</PresentationFormat>
  <Paragraphs>294</Paragraphs>
  <Slides>32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Open Sans Light</vt:lpstr>
      <vt:lpstr>Arial</vt:lpstr>
      <vt:lpstr>Open Sans Semibold</vt:lpstr>
      <vt:lpstr>Ubuntu Light</vt:lpstr>
      <vt:lpstr>Ubuntu</vt:lpstr>
      <vt:lpstr>Open Sans</vt:lpstr>
      <vt:lpstr>Office Theme</vt:lpstr>
      <vt:lpstr>Company and Brand Overview</vt:lpstr>
      <vt:lpstr>Kensington is a division of ACCO Brands, Inc.</vt:lpstr>
      <vt:lpstr>Who We Serve</vt:lpstr>
      <vt:lpstr>Our Focus – Building products that elevate the end user’s experience with technology</vt:lpstr>
      <vt:lpstr>Partnering with the Top Names in Tech</vt:lpstr>
      <vt:lpstr>Timeless Core Values</vt:lpstr>
      <vt:lpstr>Over 40 years of Adapting to an Everchanging Workplace</vt:lpstr>
      <vt:lpstr>Patents and Awards</vt:lpstr>
      <vt:lpstr>Global Presence</vt:lpstr>
      <vt:lpstr>Data Protection</vt:lpstr>
      <vt:lpstr>Decades of Security Slot &amp; Lock Leadership</vt:lpstr>
      <vt:lpstr>What Sets Kensington Apart</vt:lpstr>
      <vt:lpstr>An Evolution in Locking Design</vt:lpstr>
      <vt:lpstr>Beyond Physical Security — Passwords are Not Enough</vt:lpstr>
      <vt:lpstr>VeriMark™— Biometric Authentication </vt:lpstr>
      <vt:lpstr>Visual Hacking is on the Rise</vt:lpstr>
      <vt:lpstr>Privacy Screens – The Ideal defense against wandering eyes</vt:lpstr>
      <vt:lpstr>Connectivity</vt:lpstr>
      <vt:lpstr>Connectivity — Evolution of Universal Connectivity</vt:lpstr>
      <vt:lpstr>Connectivity — Universal Docking </vt:lpstr>
      <vt:lpstr>Universal Docking Solutions </vt:lpstr>
      <vt:lpstr>Docking Innovation</vt:lpstr>
      <vt:lpstr>Input Devices</vt:lpstr>
      <vt:lpstr>Decades of Leadership &amp; Innovation in Trackballs</vt:lpstr>
      <vt:lpstr>Input Portfolio</vt:lpstr>
      <vt:lpstr>Pro Videoconferencing</vt:lpstr>
      <vt:lpstr>Pro Videoconferencing Solutions</vt:lpstr>
      <vt:lpstr>Ergonomics</vt:lpstr>
      <vt:lpstr>The New Office</vt:lpstr>
      <vt:lpstr>SmartFit®  Ergonomics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Thomas Walker</cp:lastModifiedBy>
  <cp:revision>474</cp:revision>
  <cp:lastPrinted>2019-01-24T00:34:22Z</cp:lastPrinted>
  <dcterms:created xsi:type="dcterms:W3CDTF">2019-01-22T23:39:09Z</dcterms:created>
  <dcterms:modified xsi:type="dcterms:W3CDTF">2022-03-31T17:41:39Z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0x0101003FA9F78E27CC4243AFEBF67C86781654</vt:lpwstr>
  </property>
</Properties>
</file>