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71" r:id="rId5"/>
    <p:sldId id="268" r:id="rId6"/>
    <p:sldId id="272" r:id="rId7"/>
    <p:sldId id="269" r:id="rId8"/>
    <p:sldId id="291" r:id="rId9"/>
    <p:sldId id="265" r:id="rId10"/>
  </p:sldIdLst>
  <p:sldSz cx="12192000" cy="6858000"/>
  <p:notesSz cx="6858000" cy="9144000"/>
  <p:embeddedFontLs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Open Sans Light" panose="020B0306030504020204" pitchFamily="34" charset="0"/>
      <p:regular r:id="rId17"/>
      <p:italic r:id="rId18"/>
    </p:embeddedFont>
    <p:embeddedFont>
      <p:font typeface="Ubuntu" panose="020B0504030602030204" pitchFamily="34" charset="0"/>
      <p:regular r:id="rId19"/>
      <p:bold r:id="rId20"/>
      <p:italic r:id="rId21"/>
      <p:boldItalic r:id="rId22"/>
    </p:embeddedFont>
    <p:embeddedFont>
      <p:font typeface="Ubuntu Light" panose="020B0304030602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5B"/>
    <a:srgbClr val="00D1FF"/>
    <a:srgbClr val="1B1B1B"/>
    <a:srgbClr val="ECECEC"/>
    <a:srgbClr val="0069A7"/>
    <a:srgbClr val="0078AE"/>
    <a:srgbClr val="000000"/>
    <a:srgbClr val="F8F8F8"/>
    <a:srgbClr val="264378"/>
    <a:srgbClr val="007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54B5FC-0EAB-4137-BB5A-B5A4AE6130B4}" v="3" dt="2022-03-30T23:01:46.8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0219" autoAdjust="0"/>
    <p:restoredTop sz="94656" autoAdjust="0"/>
  </p:normalViewPr>
  <p:slideViewPr>
    <p:cSldViewPr snapToGrid="0" snapToObjects="1">
      <p:cViewPr varScale="1">
        <p:scale>
          <a:sx n="129" d="100"/>
          <a:sy n="129" d="100"/>
        </p:scale>
        <p:origin x="824" y="20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24" d="100"/>
          <a:sy n="124" d="100"/>
        </p:scale>
        <p:origin x="4960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2">
                    <a:lumMod val="10000"/>
                  </a:schemeClr>
                </a:solidFill>
              </a:rPr>
              <a:t>Sales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ECECE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66-4F22-AA90-9C63A1A99F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F66-4F22-AA90-9C63A1A99F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F66-4F22-AA90-9C63A1A99F7C}"/>
              </c:ext>
            </c:extLst>
          </c:dPt>
          <c:dPt>
            <c:idx val="3"/>
            <c:bubble3D val="0"/>
            <c:spPr>
              <a:solidFill>
                <a:srgbClr val="00D1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F66-4F22-AA90-9C63A1A99F7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28-46DA-B48D-4DF475002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DAC492-9303-B741-94D3-A49C75946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 Light" panose="020B0306030504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321E88-179E-824E-BC7E-9490584901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967D4-5970-4342-94BF-DD8586E8B305}" type="datetimeFigureOut">
              <a:rPr lang="en-US" smtClean="0">
                <a:latin typeface="Open Sans Light" panose="020B0306030504020204" pitchFamily="34" charset="0"/>
              </a:rPr>
              <a:t>10/25/22</a:t>
            </a:fld>
            <a:endParaRPr lang="en-US" dirty="0">
              <a:latin typeface="Open Sans Light" panose="020B03060305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8F5CB-B87C-FF4A-92F6-5F633122CF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 Light" panose="020B03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7D358-A833-CD4C-9175-7B218B8898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7DBD7-0553-DD4E-BD21-6DEE6EBE8176}" type="slidenum">
              <a:rPr lang="en-US" smtClean="0">
                <a:latin typeface="Open Sans Light" panose="020B0306030504020204" pitchFamily="34" charset="0"/>
              </a:rPr>
              <a:t>‹#›</a:t>
            </a:fld>
            <a:endParaRPr lang="en-US" dirty="0">
              <a:latin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26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Light" panose="020B0306030504020204" pitchFamily="34" charset="0"/>
              </a:defRPr>
            </a:lvl1pPr>
          </a:lstStyle>
          <a:p>
            <a:fld id="{BC8740E3-2677-C041-90A7-0F7E5D5CD8E8}" type="datetimeFigureOut">
              <a:rPr lang="en-US" smtClean="0"/>
              <a:pPr/>
              <a:t>10/25/22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Light" panose="020B0306030504020204" pitchFamily="34" charset="0"/>
              </a:defRPr>
            </a:lvl1pPr>
          </a:lstStyle>
          <a:p>
            <a:fld id="{001790A8-D7FA-1047-A641-A9D4BA80FA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9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790A8-D7FA-1047-A641-A9D4BA80FA3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9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790A8-D7FA-1047-A641-A9D4BA80FA3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04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997F2821-408D-2209-0CE9-4630FFFE0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42"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852056FE-C12F-BB3A-EB8C-5FC9C1741CA7}"/>
              </a:ext>
            </a:extLst>
          </p:cNvPr>
          <p:cNvSpPr/>
          <p:nvPr userDrawn="1"/>
        </p:nvSpPr>
        <p:spPr>
          <a:xfrm>
            <a:off x="-11575" y="-5787"/>
            <a:ext cx="8970380" cy="6869574"/>
          </a:xfrm>
          <a:custGeom>
            <a:avLst/>
            <a:gdLst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5370653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877520 w 8970380"/>
              <a:gd name="connsiteY2" fmla="*/ 5405377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6869574 h 6869574"/>
              <a:gd name="connsiteX3" fmla="*/ 0 w 8970380"/>
              <a:gd name="connsiteY3" fmla="*/ 6869574 h 6869574"/>
              <a:gd name="connsiteX4" fmla="*/ 5788 w 8970380"/>
              <a:gd name="connsiteY4" fmla="*/ 0 h 686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0380" h="6869574">
                <a:moveTo>
                  <a:pt x="5788" y="0"/>
                </a:moveTo>
                <a:lnTo>
                  <a:pt x="8970380" y="0"/>
                </a:lnTo>
                <a:lnTo>
                  <a:pt x="3599727" y="6869574"/>
                </a:lnTo>
                <a:lnTo>
                  <a:pt x="0" y="6869574"/>
                </a:lnTo>
                <a:cubicBezTo>
                  <a:pt x="1929" y="4579716"/>
                  <a:pt x="3859" y="2289858"/>
                  <a:pt x="5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7529D51-4692-2342-B375-F2A2B0B6C5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5" y="503621"/>
            <a:ext cx="2087380" cy="454052"/>
          </a:xfrm>
          <a:prstGeom prst="rect">
            <a:avLst/>
          </a:prstGeom>
        </p:spPr>
      </p:pic>
      <p:sp>
        <p:nvSpPr>
          <p:cNvPr id="17" name="Rechteck 4">
            <a:extLst>
              <a:ext uri="{FF2B5EF4-FFF2-40B4-BE49-F238E27FC236}">
                <a16:creationId xmlns:a16="http://schemas.microsoft.com/office/drawing/2014/main" id="{6743A9FF-3652-4A1F-BD79-07C9F2B09F11}"/>
              </a:ext>
            </a:extLst>
          </p:cNvPr>
          <p:cNvSpPr/>
          <p:nvPr userDrawn="1"/>
        </p:nvSpPr>
        <p:spPr>
          <a:xfrm>
            <a:off x="628942" y="4724048"/>
            <a:ext cx="1998894" cy="277978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8894" h="277978">
                <a:moveTo>
                  <a:pt x="0" y="0"/>
                </a:moveTo>
                <a:lnTo>
                  <a:pt x="1998894" y="0"/>
                </a:lnTo>
                <a:lnTo>
                  <a:pt x="1830644" y="277978"/>
                </a:lnTo>
                <a:lnTo>
                  <a:pt x="0" y="277978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A55CF69-7E65-4F92-A9E9-6AF54A9718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092" y="4724048"/>
            <a:ext cx="1895206" cy="261610"/>
          </a:xfr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>
              <a:buNone/>
              <a:defRPr lang="en-US" sz="1100" b="1" i="0" spc="0" baseline="0" dirty="0">
                <a:solidFill>
                  <a:schemeClr val="bg1"/>
                </a:solidFill>
                <a:latin typeface="Ubuntu" panose="020B05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January 01, 2021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FF0977AA-AE59-4B21-93FC-1640F87829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714" y="3574974"/>
            <a:ext cx="3762624" cy="10669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>
              <a:lnSpc>
                <a:spcPts val="3800"/>
              </a:lnSpc>
              <a:defRPr lang="en-US" sz="3200" b="0" i="0" dirty="0">
                <a:solidFill>
                  <a:srgbClr val="003D5B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4824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in an office&#10;&#10;Description automatically generated with low confidence">
            <a:extLst>
              <a:ext uri="{FF2B5EF4-FFF2-40B4-BE49-F238E27FC236}">
                <a16:creationId xmlns:a16="http://schemas.microsoft.com/office/drawing/2014/main" id="{EC2252AA-FFD2-F3E7-9D6D-04CDBABB0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DB651807-D203-5147-A2F0-13A341D47A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477"/>
            <a:ext cx="11544300" cy="1127100"/>
          </a:xfrm>
          <a:noFill/>
        </p:spPr>
        <p:txBody>
          <a:bodyPr wrap="square" lIns="720000" tIns="316800" rIns="316800" bIns="316800" anchor="ctr">
            <a:spAutoFit/>
          </a:bodyPr>
          <a:lstStyle>
            <a:lvl1pPr marL="0" indent="0">
              <a:lnSpc>
                <a:spcPts val="3800"/>
              </a:lnSpc>
              <a:buNone/>
              <a:defRPr sz="3200" b="0" i="0">
                <a:solidFill>
                  <a:srgbClr val="003D5B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Section title</a:t>
            </a:r>
          </a:p>
        </p:txBody>
      </p:sp>
      <p:sp>
        <p:nvSpPr>
          <p:cNvPr id="11" name="Rechteck 4">
            <a:extLst>
              <a:ext uri="{FF2B5EF4-FFF2-40B4-BE49-F238E27FC236}">
                <a16:creationId xmlns:a16="http://schemas.microsoft.com/office/drawing/2014/main" id="{6AA30175-4A27-AD41-A634-38C1056385C5}"/>
              </a:ext>
            </a:extLst>
          </p:cNvPr>
          <p:cNvSpPr/>
          <p:nvPr userDrawn="1"/>
        </p:nvSpPr>
        <p:spPr>
          <a:xfrm>
            <a:off x="-16372" y="492911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758696-2B40-3144-A6D7-20D7C1AC6F43}"/>
              </a:ext>
            </a:extLst>
          </p:cNvPr>
          <p:cNvSpPr txBox="1"/>
          <p:nvPr userDrawn="1"/>
        </p:nvSpPr>
        <p:spPr>
          <a:xfrm>
            <a:off x="-1466335" y="30644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07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all, indoor, electronics&#10;&#10;Description automatically generated">
            <a:extLst>
              <a:ext uri="{FF2B5EF4-FFF2-40B4-BE49-F238E27FC236}">
                <a16:creationId xmlns:a16="http://schemas.microsoft.com/office/drawing/2014/main" id="{0B3CB03F-BE54-4B7A-8F87-2EA165B3A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3540" cy="6858000"/>
          </a:xfrm>
          <a:prstGeom prst="rect">
            <a:avLst/>
          </a:prstGeom>
        </p:spPr>
      </p:pic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DB651807-D203-5147-A2F0-13A341D47A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59027"/>
            <a:ext cx="11696700" cy="1127100"/>
          </a:xfrm>
          <a:noFill/>
        </p:spPr>
        <p:txBody>
          <a:bodyPr wrap="square" lIns="720000" tIns="316800" rIns="316800" bIns="316800" anchor="ctr">
            <a:spAutoFit/>
          </a:bodyPr>
          <a:lstStyle>
            <a:lvl1pPr marL="0" indent="0">
              <a:lnSpc>
                <a:spcPts val="3800"/>
              </a:lnSpc>
              <a:buNone/>
              <a:defRPr sz="3200" b="0" i="0">
                <a:solidFill>
                  <a:srgbClr val="003D5B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Section title</a:t>
            </a:r>
          </a:p>
        </p:txBody>
      </p:sp>
      <p:sp>
        <p:nvSpPr>
          <p:cNvPr id="11" name="Rechteck 4">
            <a:extLst>
              <a:ext uri="{FF2B5EF4-FFF2-40B4-BE49-F238E27FC236}">
                <a16:creationId xmlns:a16="http://schemas.microsoft.com/office/drawing/2014/main" id="{6AA30175-4A27-AD41-A634-38C1056385C5}"/>
              </a:ext>
            </a:extLst>
          </p:cNvPr>
          <p:cNvSpPr/>
          <p:nvPr userDrawn="1"/>
        </p:nvSpPr>
        <p:spPr>
          <a:xfrm>
            <a:off x="-16372" y="1083461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758696-2B40-3144-A6D7-20D7C1AC6F43}"/>
              </a:ext>
            </a:extLst>
          </p:cNvPr>
          <p:cNvSpPr txBox="1"/>
          <p:nvPr userDrawn="1"/>
        </p:nvSpPr>
        <p:spPr>
          <a:xfrm>
            <a:off x="-1466335" y="30644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92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C79F5B4C-1FB0-A0A5-041A-A68C24317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DB651807-D203-5147-A2F0-13A341D47A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59027"/>
            <a:ext cx="11696700" cy="1127100"/>
          </a:xfrm>
          <a:noFill/>
        </p:spPr>
        <p:txBody>
          <a:bodyPr wrap="square" lIns="720000" tIns="316800" rIns="316800" bIns="316800" anchor="ctr">
            <a:spAutoFit/>
          </a:bodyPr>
          <a:lstStyle>
            <a:lvl1pPr marL="0" indent="0">
              <a:lnSpc>
                <a:spcPts val="3800"/>
              </a:lnSpc>
              <a:buNone/>
              <a:defRPr sz="3200" b="0" i="0">
                <a:solidFill>
                  <a:srgbClr val="003D5B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Section title</a:t>
            </a:r>
          </a:p>
        </p:txBody>
      </p:sp>
      <p:sp>
        <p:nvSpPr>
          <p:cNvPr id="11" name="Rechteck 4">
            <a:extLst>
              <a:ext uri="{FF2B5EF4-FFF2-40B4-BE49-F238E27FC236}">
                <a16:creationId xmlns:a16="http://schemas.microsoft.com/office/drawing/2014/main" id="{6AA30175-4A27-AD41-A634-38C1056385C5}"/>
              </a:ext>
            </a:extLst>
          </p:cNvPr>
          <p:cNvSpPr/>
          <p:nvPr userDrawn="1"/>
        </p:nvSpPr>
        <p:spPr>
          <a:xfrm>
            <a:off x="-16372" y="1083461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758696-2B40-3144-A6D7-20D7C1AC6F43}"/>
              </a:ext>
            </a:extLst>
          </p:cNvPr>
          <p:cNvSpPr txBox="1"/>
          <p:nvPr userDrawn="1"/>
        </p:nvSpPr>
        <p:spPr>
          <a:xfrm>
            <a:off x="-1466335" y="30644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18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Wand, drinnen, Elektronik enthält.&#10;&#10;Automatisch generierte Beschreibung">
            <a:extLst>
              <a:ext uri="{FF2B5EF4-FFF2-40B4-BE49-F238E27FC236}">
                <a16:creationId xmlns:a16="http://schemas.microsoft.com/office/drawing/2014/main" id="{D7E94C6B-68AD-7B46-9555-43C8D4C03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DB651807-D203-5147-A2F0-13A341D47A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477"/>
            <a:ext cx="11544300" cy="1127100"/>
          </a:xfrm>
          <a:noFill/>
        </p:spPr>
        <p:txBody>
          <a:bodyPr wrap="square" lIns="720000" tIns="316800" rIns="316800" bIns="316800" anchor="ctr">
            <a:spAutoFit/>
          </a:bodyPr>
          <a:lstStyle>
            <a:lvl1pPr marL="0" indent="0">
              <a:lnSpc>
                <a:spcPts val="3800"/>
              </a:lnSpc>
              <a:buNone/>
              <a:defRPr sz="3200" b="0" i="0">
                <a:solidFill>
                  <a:srgbClr val="003D5B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Section title</a:t>
            </a:r>
          </a:p>
        </p:txBody>
      </p:sp>
      <p:sp>
        <p:nvSpPr>
          <p:cNvPr id="11" name="Rechteck 4">
            <a:extLst>
              <a:ext uri="{FF2B5EF4-FFF2-40B4-BE49-F238E27FC236}">
                <a16:creationId xmlns:a16="http://schemas.microsoft.com/office/drawing/2014/main" id="{6AA30175-4A27-AD41-A634-38C1056385C5}"/>
              </a:ext>
            </a:extLst>
          </p:cNvPr>
          <p:cNvSpPr/>
          <p:nvPr userDrawn="1"/>
        </p:nvSpPr>
        <p:spPr>
          <a:xfrm>
            <a:off x="-16372" y="492911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758696-2B40-3144-A6D7-20D7C1AC6F43}"/>
              </a:ext>
            </a:extLst>
          </p:cNvPr>
          <p:cNvSpPr txBox="1"/>
          <p:nvPr userDrawn="1"/>
        </p:nvSpPr>
        <p:spPr>
          <a:xfrm>
            <a:off x="-1466335" y="30644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86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mputer, electronics, open&#10;&#10;Description automatically generated">
            <a:extLst>
              <a:ext uri="{FF2B5EF4-FFF2-40B4-BE49-F238E27FC236}">
                <a16:creationId xmlns:a16="http://schemas.microsoft.com/office/drawing/2014/main" id="{5781ED55-368F-4657-944F-A9CD0FEE6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5CC2BA-447A-4C2C-84E7-EEAB4000B16D}"/>
              </a:ext>
            </a:extLst>
          </p:cNvPr>
          <p:cNvSpPr/>
          <p:nvPr userDrawn="1"/>
        </p:nvSpPr>
        <p:spPr>
          <a:xfrm>
            <a:off x="0" y="2382795"/>
            <a:ext cx="6991350" cy="112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1EBE2280-F35B-0E4A-9F58-6A0FCDDB0C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918" y="2382795"/>
            <a:ext cx="6682432" cy="1127100"/>
          </a:xfrm>
          <a:noFill/>
        </p:spPr>
        <p:txBody>
          <a:bodyPr wrap="square" lIns="468000" tIns="316800" rIns="316800" bIns="316800" anchor="ctr">
            <a:spAutoFit/>
          </a:bodyPr>
          <a:lstStyle>
            <a:lvl1pPr marL="0" indent="0">
              <a:lnSpc>
                <a:spcPts val="3800"/>
              </a:lnSpc>
              <a:buNone/>
              <a:defRPr sz="3200" b="0" i="0">
                <a:solidFill>
                  <a:srgbClr val="003D5B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Section title</a:t>
            </a:r>
          </a:p>
        </p:txBody>
      </p:sp>
      <p:sp>
        <p:nvSpPr>
          <p:cNvPr id="9" name="Rechteck 4">
            <a:extLst>
              <a:ext uri="{FF2B5EF4-FFF2-40B4-BE49-F238E27FC236}">
                <a16:creationId xmlns:a16="http://schemas.microsoft.com/office/drawing/2014/main" id="{D54DE1E4-7E22-5A42-860A-F5013E50715C}"/>
              </a:ext>
            </a:extLst>
          </p:cNvPr>
          <p:cNvSpPr/>
          <p:nvPr userDrawn="1"/>
        </p:nvSpPr>
        <p:spPr>
          <a:xfrm>
            <a:off x="-16372" y="2833261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41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B2B1C-8F18-426A-FB0B-C315CDC21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8EFF2D-22D6-E4C5-65E7-D4D6A6B592E7}"/>
              </a:ext>
            </a:extLst>
          </p:cNvPr>
          <p:cNvSpPr/>
          <p:nvPr userDrawn="1"/>
        </p:nvSpPr>
        <p:spPr>
          <a:xfrm>
            <a:off x="0" y="5417950"/>
            <a:ext cx="5645727" cy="112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platzhalter 15">
            <a:extLst>
              <a:ext uri="{FF2B5EF4-FFF2-40B4-BE49-F238E27FC236}">
                <a16:creationId xmlns:a16="http://schemas.microsoft.com/office/drawing/2014/main" id="{F47C0C19-CA76-4887-7747-353CCC797B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918" y="5417950"/>
            <a:ext cx="6682432" cy="1127100"/>
          </a:xfrm>
          <a:noFill/>
        </p:spPr>
        <p:txBody>
          <a:bodyPr wrap="square" lIns="468000" tIns="316800" rIns="316800" bIns="316800" anchor="ctr">
            <a:spAutoFit/>
          </a:bodyPr>
          <a:lstStyle>
            <a:lvl1pPr marL="0" indent="0">
              <a:lnSpc>
                <a:spcPts val="3800"/>
              </a:lnSpc>
              <a:buNone/>
              <a:defRPr sz="3200" b="0" i="0">
                <a:solidFill>
                  <a:srgbClr val="003D5B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Section title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AEBD089-4C78-825E-C870-49C58D494F10}"/>
              </a:ext>
            </a:extLst>
          </p:cNvPr>
          <p:cNvSpPr/>
          <p:nvPr userDrawn="1"/>
        </p:nvSpPr>
        <p:spPr>
          <a:xfrm>
            <a:off x="-16372" y="5868416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6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AE27E-B211-4FAB-A911-271331384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600"/>
            <a:ext cx="12192000" cy="7277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5BD2CD-CCF7-42A4-9DDC-FB9BAC0E06B3}"/>
              </a:ext>
            </a:extLst>
          </p:cNvPr>
          <p:cNvSpPr/>
          <p:nvPr userDrawn="1"/>
        </p:nvSpPr>
        <p:spPr>
          <a:xfrm>
            <a:off x="5206321" y="685357"/>
            <a:ext cx="6985679" cy="11271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4">
            <a:extLst>
              <a:ext uri="{FF2B5EF4-FFF2-40B4-BE49-F238E27FC236}">
                <a16:creationId xmlns:a16="http://schemas.microsoft.com/office/drawing/2014/main" id="{E0B680DC-A60A-428F-BA99-0A1883F18630}"/>
              </a:ext>
            </a:extLst>
          </p:cNvPr>
          <p:cNvSpPr/>
          <p:nvPr userDrawn="1"/>
        </p:nvSpPr>
        <p:spPr>
          <a:xfrm flipH="1">
            <a:off x="11649776" y="1096507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6" name="Textplatzhalter 15">
            <a:extLst>
              <a:ext uri="{FF2B5EF4-FFF2-40B4-BE49-F238E27FC236}">
                <a16:creationId xmlns:a16="http://schemas.microsoft.com/office/drawing/2014/main" id="{F7F0FBF5-8BD8-41D1-8B49-A5617089FD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6321" y="685357"/>
            <a:ext cx="6991350" cy="1127100"/>
          </a:xfrm>
          <a:noFill/>
        </p:spPr>
        <p:txBody>
          <a:bodyPr wrap="square" lIns="320040" tIns="316800" rIns="722376" bIns="316800" anchor="ctr">
            <a:spAutoFit/>
          </a:bodyPr>
          <a:lstStyle>
            <a:lvl1pPr marL="0" indent="0" algn="r">
              <a:lnSpc>
                <a:spcPts val="3800"/>
              </a:lnSpc>
              <a:buNone/>
              <a:defRPr sz="3200" b="0" i="0">
                <a:solidFill>
                  <a:srgbClr val="003D5B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752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B47BBB9E-1363-4800-976A-EAEC131EA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119297" y="0"/>
            <a:ext cx="12316968" cy="6982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5BD2CD-CCF7-42A4-9DDC-FB9BAC0E06B3}"/>
              </a:ext>
            </a:extLst>
          </p:cNvPr>
          <p:cNvSpPr/>
          <p:nvPr userDrawn="1"/>
        </p:nvSpPr>
        <p:spPr>
          <a:xfrm>
            <a:off x="5206321" y="685357"/>
            <a:ext cx="6985679" cy="11271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4">
            <a:extLst>
              <a:ext uri="{FF2B5EF4-FFF2-40B4-BE49-F238E27FC236}">
                <a16:creationId xmlns:a16="http://schemas.microsoft.com/office/drawing/2014/main" id="{E0B680DC-A60A-428F-BA99-0A1883F18630}"/>
              </a:ext>
            </a:extLst>
          </p:cNvPr>
          <p:cNvSpPr/>
          <p:nvPr userDrawn="1"/>
        </p:nvSpPr>
        <p:spPr>
          <a:xfrm flipH="1">
            <a:off x="11649776" y="1096507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6" name="Textplatzhalter 15">
            <a:extLst>
              <a:ext uri="{FF2B5EF4-FFF2-40B4-BE49-F238E27FC236}">
                <a16:creationId xmlns:a16="http://schemas.microsoft.com/office/drawing/2014/main" id="{F7F0FBF5-8BD8-41D1-8B49-A5617089FD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6321" y="685357"/>
            <a:ext cx="6991350" cy="1127100"/>
          </a:xfrm>
          <a:noFill/>
        </p:spPr>
        <p:txBody>
          <a:bodyPr wrap="square" lIns="320040" tIns="316800" rIns="722376" bIns="316800" anchor="ctr">
            <a:spAutoFit/>
          </a:bodyPr>
          <a:lstStyle>
            <a:lvl1pPr marL="0" indent="0" algn="r">
              <a:lnSpc>
                <a:spcPts val="3800"/>
              </a:lnSpc>
              <a:buNone/>
              <a:defRPr sz="3200" b="0" i="0">
                <a:solidFill>
                  <a:srgbClr val="003D5B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792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mera next to a computer&#10;&#10;Description automatically generated with medium confidence">
            <a:extLst>
              <a:ext uri="{FF2B5EF4-FFF2-40B4-BE49-F238E27FC236}">
                <a16:creationId xmlns:a16="http://schemas.microsoft.com/office/drawing/2014/main" id="{E199D07D-971F-6E08-626D-7B3F9CE87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C145C7-F2A5-44D3-AEA9-651DEC7E0427}"/>
              </a:ext>
            </a:extLst>
          </p:cNvPr>
          <p:cNvSpPr/>
          <p:nvPr userDrawn="1"/>
        </p:nvSpPr>
        <p:spPr>
          <a:xfrm>
            <a:off x="5206321" y="685357"/>
            <a:ext cx="6985679" cy="11271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758696-2B40-3144-A6D7-20D7C1AC6F43}"/>
              </a:ext>
            </a:extLst>
          </p:cNvPr>
          <p:cNvSpPr txBox="1"/>
          <p:nvPr userDrawn="1"/>
        </p:nvSpPr>
        <p:spPr>
          <a:xfrm>
            <a:off x="-1466335" y="30644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FB5118DE-C4E6-4CDA-8C51-E4DAD3DE1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6321" y="685357"/>
            <a:ext cx="6991349" cy="1127100"/>
          </a:xfrm>
          <a:noFill/>
        </p:spPr>
        <p:txBody>
          <a:bodyPr wrap="square" lIns="320040" tIns="316800" rIns="722376" bIns="316800" anchor="ctr">
            <a:spAutoFit/>
          </a:bodyPr>
          <a:lstStyle>
            <a:lvl1pPr marL="0" indent="0" algn="r">
              <a:lnSpc>
                <a:spcPts val="3800"/>
              </a:lnSpc>
              <a:buNone/>
              <a:defRPr sz="3200" b="0" i="0">
                <a:solidFill>
                  <a:schemeClr val="tx1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Section title</a:t>
            </a:r>
          </a:p>
        </p:txBody>
      </p:sp>
      <p:sp>
        <p:nvSpPr>
          <p:cNvPr id="9" name="Rechteck 4">
            <a:extLst>
              <a:ext uri="{FF2B5EF4-FFF2-40B4-BE49-F238E27FC236}">
                <a16:creationId xmlns:a16="http://schemas.microsoft.com/office/drawing/2014/main" id="{6F45CD5D-0A32-40F4-88C1-FD47C1FA1C00}"/>
              </a:ext>
            </a:extLst>
          </p:cNvPr>
          <p:cNvSpPr/>
          <p:nvPr userDrawn="1"/>
        </p:nvSpPr>
        <p:spPr>
          <a:xfrm flipH="1">
            <a:off x="11649776" y="1096507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7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37908451-CE50-1284-0F9C-DB766749A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3A9BA2-DC37-4338-B97F-AF5BDBDE5625}"/>
              </a:ext>
            </a:extLst>
          </p:cNvPr>
          <p:cNvSpPr/>
          <p:nvPr userDrawn="1"/>
        </p:nvSpPr>
        <p:spPr>
          <a:xfrm>
            <a:off x="-16372" y="5217435"/>
            <a:ext cx="6991350" cy="112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2C627CC9-7E94-4B35-936C-97D4072EE3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546" y="5217435"/>
            <a:ext cx="6682432" cy="1127100"/>
          </a:xfrm>
          <a:noFill/>
        </p:spPr>
        <p:txBody>
          <a:bodyPr wrap="square" lIns="468000" tIns="316800" rIns="316800" bIns="316800" anchor="ctr">
            <a:spAutoFit/>
          </a:bodyPr>
          <a:lstStyle>
            <a:lvl1pPr marL="0" indent="0">
              <a:lnSpc>
                <a:spcPts val="3800"/>
              </a:lnSpc>
              <a:buNone/>
              <a:defRPr sz="3200" b="0" i="0">
                <a:solidFill>
                  <a:srgbClr val="003D5B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Section title</a:t>
            </a:r>
          </a:p>
        </p:txBody>
      </p:sp>
      <p:sp>
        <p:nvSpPr>
          <p:cNvPr id="4" name="Rechteck 4">
            <a:extLst>
              <a:ext uri="{FF2B5EF4-FFF2-40B4-BE49-F238E27FC236}">
                <a16:creationId xmlns:a16="http://schemas.microsoft.com/office/drawing/2014/main" id="{73A960AA-6425-4B2E-89CA-CB6D8117914C}"/>
              </a:ext>
            </a:extLst>
          </p:cNvPr>
          <p:cNvSpPr/>
          <p:nvPr userDrawn="1"/>
        </p:nvSpPr>
        <p:spPr>
          <a:xfrm>
            <a:off x="-16372" y="5676213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3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981AD7B2-E336-BDF1-2D59-582E1F113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52"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90497AC7-4CF6-C91E-C3B1-EC372E2FBC17}"/>
              </a:ext>
            </a:extLst>
          </p:cNvPr>
          <p:cNvSpPr/>
          <p:nvPr userDrawn="1"/>
        </p:nvSpPr>
        <p:spPr>
          <a:xfrm>
            <a:off x="-11575" y="-5787"/>
            <a:ext cx="8970380" cy="6869574"/>
          </a:xfrm>
          <a:custGeom>
            <a:avLst/>
            <a:gdLst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5370653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877520 w 8970380"/>
              <a:gd name="connsiteY2" fmla="*/ 5405377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6869574 h 6869574"/>
              <a:gd name="connsiteX3" fmla="*/ 0 w 8970380"/>
              <a:gd name="connsiteY3" fmla="*/ 6869574 h 6869574"/>
              <a:gd name="connsiteX4" fmla="*/ 5788 w 8970380"/>
              <a:gd name="connsiteY4" fmla="*/ 0 h 686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0380" h="6869574">
                <a:moveTo>
                  <a:pt x="5788" y="0"/>
                </a:moveTo>
                <a:lnTo>
                  <a:pt x="8970380" y="0"/>
                </a:lnTo>
                <a:lnTo>
                  <a:pt x="3599727" y="6869574"/>
                </a:lnTo>
                <a:lnTo>
                  <a:pt x="0" y="6869574"/>
                </a:lnTo>
                <a:cubicBezTo>
                  <a:pt x="1929" y="4579716"/>
                  <a:pt x="3859" y="2289858"/>
                  <a:pt x="5788" y="0"/>
                </a:cubicBezTo>
                <a:close/>
              </a:path>
            </a:pathLst>
          </a:custGeom>
          <a:solidFill>
            <a:srgbClr val="003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7529D51-4692-2342-B375-F2A2B0B6C5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5" y="503621"/>
            <a:ext cx="2087380" cy="454052"/>
          </a:xfrm>
          <a:prstGeom prst="rect">
            <a:avLst/>
          </a:prstGeom>
        </p:spPr>
      </p:pic>
      <p:sp>
        <p:nvSpPr>
          <p:cNvPr id="12" name="Rechteck 4">
            <a:extLst>
              <a:ext uri="{FF2B5EF4-FFF2-40B4-BE49-F238E27FC236}">
                <a16:creationId xmlns:a16="http://schemas.microsoft.com/office/drawing/2014/main" id="{670084FB-F2DD-F04F-8883-E5A561FE21E1}"/>
              </a:ext>
            </a:extLst>
          </p:cNvPr>
          <p:cNvSpPr/>
          <p:nvPr userDrawn="1"/>
        </p:nvSpPr>
        <p:spPr>
          <a:xfrm>
            <a:off x="637263" y="4727958"/>
            <a:ext cx="1998894" cy="277978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8894" h="277978">
                <a:moveTo>
                  <a:pt x="0" y="0"/>
                </a:moveTo>
                <a:lnTo>
                  <a:pt x="1998894" y="0"/>
                </a:lnTo>
                <a:lnTo>
                  <a:pt x="1830644" y="277978"/>
                </a:lnTo>
                <a:lnTo>
                  <a:pt x="0" y="277978"/>
                </a:lnTo>
                <a:lnTo>
                  <a:pt x="0" y="0"/>
                </a:lnTo>
                <a:close/>
              </a:path>
            </a:pathLst>
          </a:custGeom>
          <a:solidFill>
            <a:srgbClr val="00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E700F3C-D8D2-0243-B3F7-8649E37B8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714" y="3574974"/>
            <a:ext cx="3762624" cy="10669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>
              <a:lnSpc>
                <a:spcPts val="3800"/>
              </a:lnSpc>
              <a:defRPr lang="en-US" sz="3200" b="0" i="0" dirty="0">
                <a:solidFill>
                  <a:schemeClr val="bg1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2A88ED-8472-F249-A984-43C3B1279B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965" y="503621"/>
            <a:ext cx="2087380" cy="451325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3780D6B-6A71-48B5-B0AC-AB52EEAD30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965" y="4727283"/>
            <a:ext cx="1895206" cy="261610"/>
          </a:xfr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>
              <a:buNone/>
              <a:defRPr lang="en-US" sz="1100" b="1" i="0" spc="0" baseline="0" dirty="0">
                <a:solidFill>
                  <a:srgbClr val="F8F8F8"/>
                </a:solidFill>
                <a:latin typeface="Ubuntu" panose="020B05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January 01, 2021</a:t>
            </a:r>
          </a:p>
        </p:txBody>
      </p:sp>
    </p:spTree>
    <p:extLst>
      <p:ext uri="{BB962C8B-B14F-4D97-AF65-F5344CB8AC3E}">
        <p14:creationId xmlns:p14="http://schemas.microsoft.com/office/powerpoint/2010/main" val="1383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A386B-15F4-453E-A5DE-87B294144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7670" cy="6921834"/>
          </a:xfrm>
          <a:prstGeom prst="rect">
            <a:avLst/>
          </a:prstGeom>
        </p:spPr>
      </p:pic>
      <p:sp>
        <p:nvSpPr>
          <p:cNvPr id="6" name="Textplatzhalter 15">
            <a:extLst>
              <a:ext uri="{FF2B5EF4-FFF2-40B4-BE49-F238E27FC236}">
                <a16:creationId xmlns:a16="http://schemas.microsoft.com/office/drawing/2014/main" id="{72EA6E9A-48EC-4666-BDB2-C3E719483D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6321" y="685357"/>
            <a:ext cx="6991350" cy="1127100"/>
          </a:xfrm>
          <a:noFill/>
        </p:spPr>
        <p:txBody>
          <a:bodyPr wrap="square" lIns="320040" tIns="316800" rIns="722376" bIns="316800" anchor="ctr">
            <a:spAutoFit/>
          </a:bodyPr>
          <a:lstStyle>
            <a:lvl1pPr marL="0" indent="0" algn="r">
              <a:lnSpc>
                <a:spcPts val="3800"/>
              </a:lnSpc>
              <a:buNone/>
              <a:defRPr sz="3200" b="0" i="0">
                <a:solidFill>
                  <a:srgbClr val="003D5B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Section title</a:t>
            </a:r>
          </a:p>
        </p:txBody>
      </p:sp>
      <p:sp>
        <p:nvSpPr>
          <p:cNvPr id="7" name="Rechteck 4">
            <a:extLst>
              <a:ext uri="{FF2B5EF4-FFF2-40B4-BE49-F238E27FC236}">
                <a16:creationId xmlns:a16="http://schemas.microsoft.com/office/drawing/2014/main" id="{CEAE7DF3-4123-4934-95BC-AA3F19C938F4}"/>
              </a:ext>
            </a:extLst>
          </p:cNvPr>
          <p:cNvSpPr/>
          <p:nvPr userDrawn="1"/>
        </p:nvSpPr>
        <p:spPr>
          <a:xfrm flipH="1">
            <a:off x="11649776" y="1096507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ernat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65D1610E-5591-4FE3-8F00-222863403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293" y="2108999"/>
            <a:ext cx="459081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2200" b="0" i="0" dirty="0">
                <a:solidFill>
                  <a:schemeClr val="tx1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Section Title</a:t>
            </a:r>
          </a:p>
        </p:txBody>
      </p:sp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8A4BCE03-DB9E-9444-8159-D9439CE6BDB5}"/>
              </a:ext>
            </a:extLst>
          </p:cNvPr>
          <p:cNvCxnSpPr>
            <a:cxnSpLocks/>
          </p:cNvCxnSpPr>
          <p:nvPr userDrawn="1"/>
        </p:nvCxnSpPr>
        <p:spPr>
          <a:xfrm>
            <a:off x="1307162" y="6508506"/>
            <a:ext cx="0" cy="180000"/>
          </a:xfrm>
          <a:prstGeom prst="line">
            <a:avLst/>
          </a:prstGeom>
          <a:ln w="12700">
            <a:solidFill>
              <a:srgbClr val="1B1B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>
            <a:extLst>
              <a:ext uri="{FF2B5EF4-FFF2-40B4-BE49-F238E27FC236}">
                <a16:creationId xmlns:a16="http://schemas.microsoft.com/office/drawing/2014/main" id="{C10D2BCD-C7B6-CF43-BF1E-A2CFDFDDF8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20" y="6523544"/>
            <a:ext cx="869565" cy="189282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D409F575-146E-7D4A-82CC-28E0CF4E63DC}"/>
              </a:ext>
            </a:extLst>
          </p:cNvPr>
          <p:cNvSpPr txBox="1"/>
          <p:nvPr userDrawn="1"/>
        </p:nvSpPr>
        <p:spPr>
          <a:xfrm>
            <a:off x="11413456" y="6497382"/>
            <a:ext cx="481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AD714F2-AB70-354C-9A76-74FD1EDD8D25}" type="slidenum">
              <a:rPr lang="en-US" sz="800" b="0" i="0" smtClean="0">
                <a:solidFill>
                  <a:srgbClr val="231F2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800" b="0" i="0" dirty="0">
              <a:solidFill>
                <a:srgbClr val="231F2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Footer Placeholder 14">
            <a:extLst>
              <a:ext uri="{FF2B5EF4-FFF2-40B4-BE49-F238E27FC236}">
                <a16:creationId xmlns:a16="http://schemas.microsoft.com/office/drawing/2014/main" id="{DF53FD57-2F5D-0F4C-B34A-712D6AD88021}"/>
              </a:ext>
            </a:extLst>
          </p:cNvPr>
          <p:cNvSpPr txBox="1">
            <a:spLocks/>
          </p:cNvSpPr>
          <p:nvPr userDrawn="1"/>
        </p:nvSpPr>
        <p:spPr>
          <a:xfrm>
            <a:off x="1307162" y="6497382"/>
            <a:ext cx="316401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Kensington. All rights reserved.</a:t>
            </a:r>
          </a:p>
        </p:txBody>
      </p:sp>
      <p:sp>
        <p:nvSpPr>
          <p:cNvPr id="12" name="Rechteck 4">
            <a:extLst>
              <a:ext uri="{FF2B5EF4-FFF2-40B4-BE49-F238E27FC236}">
                <a16:creationId xmlns:a16="http://schemas.microsoft.com/office/drawing/2014/main" id="{420C95D8-959A-194C-B9F7-147CA13F3650}"/>
              </a:ext>
            </a:extLst>
          </p:cNvPr>
          <p:cNvSpPr/>
          <p:nvPr userDrawn="1"/>
        </p:nvSpPr>
        <p:spPr>
          <a:xfrm>
            <a:off x="-16372" y="2162049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9422D1BB-C644-7E49-87DD-B495CD8A729B}"/>
              </a:ext>
            </a:extLst>
          </p:cNvPr>
          <p:cNvCxnSpPr>
            <a:cxnSpLocks/>
          </p:cNvCxnSpPr>
          <p:nvPr userDrawn="1"/>
        </p:nvCxnSpPr>
        <p:spPr>
          <a:xfrm>
            <a:off x="352128" y="6355234"/>
            <a:ext cx="11512245" cy="0"/>
          </a:xfrm>
          <a:prstGeom prst="line">
            <a:avLst/>
          </a:prstGeom>
          <a:ln w="127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496164C6-DC31-654E-9D26-EC8CB13497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4293" y="2662028"/>
            <a:ext cx="4590808" cy="3061425"/>
          </a:xfrm>
        </p:spPr>
        <p:txBody>
          <a:bodyPr/>
          <a:lstStyle>
            <a:lvl1pPr>
              <a:buClr>
                <a:srgbClr val="0078AE"/>
              </a:buClr>
              <a:defRPr>
                <a:solidFill>
                  <a:srgbClr val="1B1B1B"/>
                </a:solidFill>
              </a:defRPr>
            </a:lvl1pPr>
            <a:lvl2pPr>
              <a:buClr>
                <a:srgbClr val="0078AE"/>
              </a:buClr>
              <a:defRPr>
                <a:solidFill>
                  <a:srgbClr val="1B1B1B"/>
                </a:solidFill>
              </a:defRPr>
            </a:lvl2pPr>
            <a:lvl3pPr>
              <a:buClr>
                <a:srgbClr val="0078AE"/>
              </a:buClr>
              <a:defRPr b="0" i="0">
                <a:solidFill>
                  <a:srgbClr val="1B1B1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rgbClr val="0078AE"/>
              </a:buClr>
              <a:defRPr b="0" i="0">
                <a:solidFill>
                  <a:srgbClr val="1B1B1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rgbClr val="0078AE"/>
              </a:buClr>
              <a:defRPr b="0" i="0">
                <a:solidFill>
                  <a:srgbClr val="1B1B1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Bildplatzhalter 5">
            <a:extLst>
              <a:ext uri="{FF2B5EF4-FFF2-40B4-BE49-F238E27FC236}">
                <a16:creationId xmlns:a16="http://schemas.microsoft.com/office/drawing/2014/main" id="{53978C4F-4930-7840-A75F-7F45F18804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66394" y="658259"/>
            <a:ext cx="5947738" cy="5065194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8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1DEF8-EA3A-43DA-ACA5-B750DE149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0" i="0">
                <a:solidFill>
                  <a:schemeClr val="tx1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1" name="Rechteck 4">
            <a:extLst>
              <a:ext uri="{FF2B5EF4-FFF2-40B4-BE49-F238E27FC236}">
                <a16:creationId xmlns:a16="http://schemas.microsoft.com/office/drawing/2014/main" id="{ECF27BF2-6E04-8744-8B58-F162CA965DED}"/>
              </a:ext>
            </a:extLst>
          </p:cNvPr>
          <p:cNvSpPr/>
          <p:nvPr userDrawn="1"/>
        </p:nvSpPr>
        <p:spPr>
          <a:xfrm>
            <a:off x="-16372" y="568885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423AEF8A-C741-5A4F-A059-2C00DC034E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20" y="6523544"/>
            <a:ext cx="869565" cy="189282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4FD189DF-7A6E-9F44-B356-BCD834754A7A}"/>
              </a:ext>
            </a:extLst>
          </p:cNvPr>
          <p:cNvSpPr txBox="1"/>
          <p:nvPr userDrawn="1"/>
        </p:nvSpPr>
        <p:spPr>
          <a:xfrm>
            <a:off x="11413456" y="6497382"/>
            <a:ext cx="481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AD714F2-AB70-354C-9A76-74FD1EDD8D25}" type="slidenum">
              <a:rPr lang="en-US" sz="800" b="0" i="0" smtClean="0">
                <a:solidFill>
                  <a:srgbClr val="231F2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800" b="0" i="0" dirty="0">
              <a:solidFill>
                <a:srgbClr val="231F2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Footer Placeholder 14">
            <a:extLst>
              <a:ext uri="{FF2B5EF4-FFF2-40B4-BE49-F238E27FC236}">
                <a16:creationId xmlns:a16="http://schemas.microsoft.com/office/drawing/2014/main" id="{689909A9-558F-004B-BF50-F2F1084F3A3B}"/>
              </a:ext>
            </a:extLst>
          </p:cNvPr>
          <p:cNvSpPr txBox="1">
            <a:spLocks/>
          </p:cNvSpPr>
          <p:nvPr userDrawn="1"/>
        </p:nvSpPr>
        <p:spPr>
          <a:xfrm>
            <a:off x="1307162" y="6497382"/>
            <a:ext cx="316401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Kensington. All rights reserved.</a:t>
            </a:r>
          </a:p>
        </p:txBody>
      </p:sp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A9C5AEE1-3ECE-674B-A8CD-F5FE90D26B19}"/>
              </a:ext>
            </a:extLst>
          </p:cNvPr>
          <p:cNvCxnSpPr>
            <a:cxnSpLocks/>
          </p:cNvCxnSpPr>
          <p:nvPr userDrawn="1"/>
        </p:nvCxnSpPr>
        <p:spPr>
          <a:xfrm>
            <a:off x="352128" y="6355234"/>
            <a:ext cx="11512245" cy="0"/>
          </a:xfrm>
          <a:prstGeom prst="line">
            <a:avLst/>
          </a:prstGeom>
          <a:ln w="127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id="{B1A967E1-849E-458B-BD06-2E3A72B6B9B5}"/>
              </a:ext>
            </a:extLst>
          </p:cNvPr>
          <p:cNvCxnSpPr>
            <a:cxnSpLocks/>
          </p:cNvCxnSpPr>
          <p:nvPr userDrawn="1"/>
        </p:nvCxnSpPr>
        <p:spPr>
          <a:xfrm>
            <a:off x="1307162" y="6508506"/>
            <a:ext cx="0" cy="180000"/>
          </a:xfrm>
          <a:prstGeom prst="line">
            <a:avLst/>
          </a:prstGeom>
          <a:ln w="12700">
            <a:solidFill>
              <a:srgbClr val="1B1B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5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987E66C-EBE4-4349-B7C5-DBAFBC6E2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184275"/>
            <a:ext cx="10515600" cy="4797425"/>
          </a:xfrm>
        </p:spPr>
        <p:txBody>
          <a:bodyPr/>
          <a:lstStyle>
            <a:lvl1pPr>
              <a:buClr>
                <a:srgbClr val="0078AE"/>
              </a:buClr>
              <a:defRPr>
                <a:solidFill>
                  <a:srgbClr val="1B1B1B"/>
                </a:solidFill>
              </a:defRPr>
            </a:lvl1pPr>
            <a:lvl2pPr>
              <a:buClr>
                <a:srgbClr val="0078AE"/>
              </a:buClr>
              <a:defRPr>
                <a:solidFill>
                  <a:srgbClr val="1B1B1B"/>
                </a:solidFill>
              </a:defRPr>
            </a:lvl2pPr>
            <a:lvl3pPr>
              <a:buClr>
                <a:srgbClr val="0078AE"/>
              </a:buClr>
              <a:defRPr b="0" i="0">
                <a:solidFill>
                  <a:srgbClr val="1B1B1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rgbClr val="0078AE"/>
              </a:buClr>
              <a:defRPr b="0" i="0">
                <a:solidFill>
                  <a:srgbClr val="1B1B1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rgbClr val="0078AE"/>
              </a:buClr>
              <a:defRPr b="0" i="0">
                <a:solidFill>
                  <a:srgbClr val="1B1B1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71EE9B-208D-3541-B3AD-7C1C485DC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685753"/>
          </a:xfrm>
        </p:spPr>
        <p:txBody>
          <a:bodyPr>
            <a:normAutofit/>
          </a:bodyPr>
          <a:lstStyle>
            <a:lvl1pPr>
              <a:buClr>
                <a:srgbClr val="0078AE"/>
              </a:buClr>
              <a:defRPr sz="3200" b="0" i="0">
                <a:solidFill>
                  <a:schemeClr val="tx1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60FBDA4A-B1ED-6F4F-9C61-95DE92441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20" y="6523544"/>
            <a:ext cx="869565" cy="189282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C606E1CF-F5E4-AA4F-928C-EBA625EE6191}"/>
              </a:ext>
            </a:extLst>
          </p:cNvPr>
          <p:cNvSpPr txBox="1"/>
          <p:nvPr userDrawn="1"/>
        </p:nvSpPr>
        <p:spPr>
          <a:xfrm>
            <a:off x="11413456" y="6497382"/>
            <a:ext cx="481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AD714F2-AB70-354C-9A76-74FD1EDD8D25}" type="slidenum">
              <a:rPr lang="en-US" sz="800" b="0" i="0" smtClean="0">
                <a:solidFill>
                  <a:srgbClr val="231F2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800" b="0" i="0" dirty="0">
              <a:solidFill>
                <a:srgbClr val="231F2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Footer Placeholder 14">
            <a:extLst>
              <a:ext uri="{FF2B5EF4-FFF2-40B4-BE49-F238E27FC236}">
                <a16:creationId xmlns:a16="http://schemas.microsoft.com/office/drawing/2014/main" id="{B4AD0013-694B-F749-A884-184DE5365D0E}"/>
              </a:ext>
            </a:extLst>
          </p:cNvPr>
          <p:cNvSpPr txBox="1">
            <a:spLocks/>
          </p:cNvSpPr>
          <p:nvPr userDrawn="1"/>
        </p:nvSpPr>
        <p:spPr>
          <a:xfrm>
            <a:off x="1307162" y="6497382"/>
            <a:ext cx="316401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Kensington. All rights reserved.</a:t>
            </a:r>
          </a:p>
        </p:txBody>
      </p:sp>
      <p:sp>
        <p:nvSpPr>
          <p:cNvPr id="20" name="Rechteck 4">
            <a:extLst>
              <a:ext uri="{FF2B5EF4-FFF2-40B4-BE49-F238E27FC236}">
                <a16:creationId xmlns:a16="http://schemas.microsoft.com/office/drawing/2014/main" id="{B5D2E17C-3C59-BF43-83CE-44EA0412A23D}"/>
              </a:ext>
            </a:extLst>
          </p:cNvPr>
          <p:cNvSpPr/>
          <p:nvPr userDrawn="1"/>
        </p:nvSpPr>
        <p:spPr>
          <a:xfrm>
            <a:off x="-16372" y="568885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34C2C7E6-C8DF-814B-862A-3304472A3A05}"/>
              </a:ext>
            </a:extLst>
          </p:cNvPr>
          <p:cNvCxnSpPr>
            <a:cxnSpLocks/>
          </p:cNvCxnSpPr>
          <p:nvPr userDrawn="1"/>
        </p:nvCxnSpPr>
        <p:spPr>
          <a:xfrm>
            <a:off x="352128" y="6355234"/>
            <a:ext cx="11512245" cy="0"/>
          </a:xfrm>
          <a:prstGeom prst="line">
            <a:avLst/>
          </a:prstGeom>
          <a:ln w="127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715D487F-2285-498E-BC0C-3BDDB5660CA8}"/>
              </a:ext>
            </a:extLst>
          </p:cNvPr>
          <p:cNvCxnSpPr>
            <a:cxnSpLocks/>
          </p:cNvCxnSpPr>
          <p:nvPr userDrawn="1"/>
        </p:nvCxnSpPr>
        <p:spPr>
          <a:xfrm>
            <a:off x="1307162" y="6508506"/>
            <a:ext cx="0" cy="180000"/>
          </a:xfrm>
          <a:prstGeom prst="line">
            <a:avLst/>
          </a:prstGeom>
          <a:ln w="12700">
            <a:solidFill>
              <a:srgbClr val="1B1B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1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oub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987E66C-EBE4-4349-B7C5-DBAFBC6E2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184275"/>
            <a:ext cx="4953000" cy="4797425"/>
          </a:xfrm>
        </p:spPr>
        <p:txBody>
          <a:bodyPr/>
          <a:lstStyle>
            <a:lvl1pPr>
              <a:buClr>
                <a:srgbClr val="0078AE"/>
              </a:buClr>
              <a:defRPr>
                <a:solidFill>
                  <a:srgbClr val="1B1B1B"/>
                </a:solidFill>
              </a:defRPr>
            </a:lvl1pPr>
            <a:lvl2pPr>
              <a:buClr>
                <a:srgbClr val="0078AE"/>
              </a:buClr>
              <a:defRPr>
                <a:solidFill>
                  <a:srgbClr val="1B1B1B"/>
                </a:solidFill>
              </a:defRPr>
            </a:lvl2pPr>
            <a:lvl3pPr>
              <a:buClr>
                <a:srgbClr val="0078AE"/>
              </a:buClr>
              <a:defRPr>
                <a:solidFill>
                  <a:srgbClr val="1B1B1B"/>
                </a:solidFill>
              </a:defRPr>
            </a:lvl3pPr>
            <a:lvl4pPr>
              <a:buClr>
                <a:srgbClr val="0078AE"/>
              </a:buClr>
              <a:defRPr>
                <a:solidFill>
                  <a:srgbClr val="1B1B1B"/>
                </a:solidFill>
              </a:defRPr>
            </a:lvl4pPr>
            <a:lvl5pPr>
              <a:buClr>
                <a:srgbClr val="0078AE"/>
              </a:buClr>
              <a:defRPr>
                <a:solidFill>
                  <a:srgbClr val="1B1B1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3B228-D1BE-46F3-BD9D-B834497D5A5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0" y="1184275"/>
            <a:ext cx="5257800" cy="4797425"/>
          </a:xfrm>
        </p:spPr>
        <p:txBody>
          <a:bodyPr/>
          <a:lstStyle>
            <a:lvl1pPr>
              <a:buClr>
                <a:srgbClr val="0078AE"/>
              </a:buClr>
              <a:defRPr>
                <a:solidFill>
                  <a:srgbClr val="1B1B1B"/>
                </a:solidFill>
              </a:defRPr>
            </a:lvl1pPr>
            <a:lvl2pPr>
              <a:buClr>
                <a:srgbClr val="0078AE"/>
              </a:buClr>
              <a:defRPr>
                <a:solidFill>
                  <a:srgbClr val="1B1B1B"/>
                </a:solidFill>
              </a:defRPr>
            </a:lvl2pPr>
            <a:lvl3pPr>
              <a:buClr>
                <a:srgbClr val="0078AE"/>
              </a:buClr>
              <a:defRPr>
                <a:solidFill>
                  <a:srgbClr val="1B1B1B"/>
                </a:solidFill>
              </a:defRPr>
            </a:lvl3pPr>
            <a:lvl4pPr>
              <a:buClr>
                <a:srgbClr val="0078AE"/>
              </a:buClr>
              <a:defRPr>
                <a:solidFill>
                  <a:srgbClr val="1B1B1B"/>
                </a:solidFill>
              </a:defRPr>
            </a:lvl4pPr>
            <a:lvl5pPr>
              <a:buClr>
                <a:srgbClr val="0078AE"/>
              </a:buClr>
              <a:defRPr>
                <a:solidFill>
                  <a:srgbClr val="1B1B1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70FD58-49DC-AD40-8645-03615896C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685753"/>
          </a:xfrm>
        </p:spPr>
        <p:txBody>
          <a:bodyPr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FCB17909-41AB-1C47-98EE-68A187FFCC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20" y="6523544"/>
            <a:ext cx="869565" cy="189282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043FEB29-FFF2-CD4B-9B0E-431583390371}"/>
              </a:ext>
            </a:extLst>
          </p:cNvPr>
          <p:cNvSpPr txBox="1"/>
          <p:nvPr userDrawn="1"/>
        </p:nvSpPr>
        <p:spPr>
          <a:xfrm>
            <a:off x="11413456" y="6497382"/>
            <a:ext cx="481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AD714F2-AB70-354C-9A76-74FD1EDD8D25}" type="slidenum">
              <a:rPr lang="en-US" sz="800" b="0" i="0" smtClean="0">
                <a:solidFill>
                  <a:srgbClr val="231F2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800" b="0" i="0" dirty="0">
              <a:solidFill>
                <a:srgbClr val="231F2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Footer Placeholder 14">
            <a:extLst>
              <a:ext uri="{FF2B5EF4-FFF2-40B4-BE49-F238E27FC236}">
                <a16:creationId xmlns:a16="http://schemas.microsoft.com/office/drawing/2014/main" id="{8FC21180-7AF2-744F-BE77-E77DADF51E2F}"/>
              </a:ext>
            </a:extLst>
          </p:cNvPr>
          <p:cNvSpPr txBox="1">
            <a:spLocks/>
          </p:cNvSpPr>
          <p:nvPr userDrawn="1"/>
        </p:nvSpPr>
        <p:spPr>
          <a:xfrm>
            <a:off x="1307162" y="6497382"/>
            <a:ext cx="316401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Kensington. All rights reserved.</a:t>
            </a:r>
          </a:p>
        </p:txBody>
      </p:sp>
      <p:sp>
        <p:nvSpPr>
          <p:cNvPr id="20" name="Rechteck 4">
            <a:extLst>
              <a:ext uri="{FF2B5EF4-FFF2-40B4-BE49-F238E27FC236}">
                <a16:creationId xmlns:a16="http://schemas.microsoft.com/office/drawing/2014/main" id="{DD9944DA-FA4A-994D-BBC4-87C7A758F64A}"/>
              </a:ext>
            </a:extLst>
          </p:cNvPr>
          <p:cNvSpPr/>
          <p:nvPr userDrawn="1"/>
        </p:nvSpPr>
        <p:spPr>
          <a:xfrm>
            <a:off x="-16372" y="568885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29E7386A-DD73-6042-98C6-46FBA24F97B2}"/>
              </a:ext>
            </a:extLst>
          </p:cNvPr>
          <p:cNvCxnSpPr>
            <a:cxnSpLocks/>
          </p:cNvCxnSpPr>
          <p:nvPr userDrawn="1"/>
        </p:nvCxnSpPr>
        <p:spPr>
          <a:xfrm>
            <a:off x="352128" y="6355234"/>
            <a:ext cx="11512245" cy="0"/>
          </a:xfrm>
          <a:prstGeom prst="line">
            <a:avLst/>
          </a:prstGeom>
          <a:ln w="127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F44F7DDC-C9BC-4C1C-8873-2243EEE81ADD}"/>
              </a:ext>
            </a:extLst>
          </p:cNvPr>
          <p:cNvCxnSpPr>
            <a:cxnSpLocks/>
          </p:cNvCxnSpPr>
          <p:nvPr userDrawn="1"/>
        </p:nvCxnSpPr>
        <p:spPr>
          <a:xfrm>
            <a:off x="1307162" y="6508506"/>
            <a:ext cx="0" cy="180000"/>
          </a:xfrm>
          <a:prstGeom prst="line">
            <a:avLst/>
          </a:prstGeom>
          <a:ln w="12700">
            <a:solidFill>
              <a:srgbClr val="1B1B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1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ingle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3DFBF321-5294-B870-621E-06E9BBE5E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968" y="0"/>
            <a:ext cx="9044028" cy="6857997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821C3AF1-0F3F-D6E8-FD1F-ECBE57B6EB8D}"/>
              </a:ext>
            </a:extLst>
          </p:cNvPr>
          <p:cNvSpPr/>
          <p:nvPr userDrawn="1"/>
        </p:nvSpPr>
        <p:spPr>
          <a:xfrm>
            <a:off x="-11575" y="-5787"/>
            <a:ext cx="8970380" cy="6869574"/>
          </a:xfrm>
          <a:custGeom>
            <a:avLst/>
            <a:gdLst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5370653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877520 w 8970380"/>
              <a:gd name="connsiteY2" fmla="*/ 5405377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6869574 h 6869574"/>
              <a:gd name="connsiteX3" fmla="*/ 0 w 8970380"/>
              <a:gd name="connsiteY3" fmla="*/ 6869574 h 6869574"/>
              <a:gd name="connsiteX4" fmla="*/ 5788 w 8970380"/>
              <a:gd name="connsiteY4" fmla="*/ 0 h 686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0380" h="6869574">
                <a:moveTo>
                  <a:pt x="5788" y="0"/>
                </a:moveTo>
                <a:lnTo>
                  <a:pt x="8970380" y="0"/>
                </a:lnTo>
                <a:lnTo>
                  <a:pt x="3599727" y="6869574"/>
                </a:lnTo>
                <a:lnTo>
                  <a:pt x="0" y="6869574"/>
                </a:lnTo>
                <a:cubicBezTo>
                  <a:pt x="1929" y="4579716"/>
                  <a:pt x="3859" y="2289858"/>
                  <a:pt x="5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73E194-5038-4FB0-9259-B2FDACD3B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685753"/>
          </a:xfrm>
        </p:spPr>
        <p:txBody>
          <a:bodyPr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4" name="Rechteck 4">
            <a:extLst>
              <a:ext uri="{FF2B5EF4-FFF2-40B4-BE49-F238E27FC236}">
                <a16:creationId xmlns:a16="http://schemas.microsoft.com/office/drawing/2014/main" id="{EEA04D8D-F6D7-4CFE-83C7-2B662C20A867}"/>
              </a:ext>
            </a:extLst>
          </p:cNvPr>
          <p:cNvSpPr/>
          <p:nvPr userDrawn="1"/>
        </p:nvSpPr>
        <p:spPr>
          <a:xfrm>
            <a:off x="-16372" y="568885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0FBF49C2-8ED9-4AD5-9BC3-5C84A78049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20" y="6523544"/>
            <a:ext cx="869565" cy="189282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98D86B0-86A3-48D0-B0C0-4FDFF79799B0}"/>
              </a:ext>
            </a:extLst>
          </p:cNvPr>
          <p:cNvSpPr txBox="1">
            <a:spLocks/>
          </p:cNvSpPr>
          <p:nvPr userDrawn="1"/>
        </p:nvSpPr>
        <p:spPr>
          <a:xfrm>
            <a:off x="1307162" y="6497382"/>
            <a:ext cx="316401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Kensington. All rights reserved.</a:t>
            </a:r>
          </a:p>
        </p:txBody>
      </p:sp>
      <p:cxnSp>
        <p:nvCxnSpPr>
          <p:cNvPr id="16" name="Straight Connector 6">
            <a:extLst>
              <a:ext uri="{FF2B5EF4-FFF2-40B4-BE49-F238E27FC236}">
                <a16:creationId xmlns:a16="http://schemas.microsoft.com/office/drawing/2014/main" id="{2769109F-4A63-4E2A-9138-58F52A391EFC}"/>
              </a:ext>
            </a:extLst>
          </p:cNvPr>
          <p:cNvCxnSpPr>
            <a:cxnSpLocks/>
          </p:cNvCxnSpPr>
          <p:nvPr userDrawn="1"/>
        </p:nvCxnSpPr>
        <p:spPr>
          <a:xfrm>
            <a:off x="352128" y="6355234"/>
            <a:ext cx="3292772" cy="0"/>
          </a:xfrm>
          <a:prstGeom prst="line">
            <a:avLst/>
          </a:prstGeom>
          <a:ln w="127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id="{817A2E4E-9A8D-4A99-84C9-644EFC3F7248}"/>
              </a:ext>
            </a:extLst>
          </p:cNvPr>
          <p:cNvCxnSpPr>
            <a:cxnSpLocks/>
          </p:cNvCxnSpPr>
          <p:nvPr userDrawn="1"/>
        </p:nvCxnSpPr>
        <p:spPr>
          <a:xfrm>
            <a:off x="1307162" y="6508506"/>
            <a:ext cx="0" cy="180000"/>
          </a:xfrm>
          <a:prstGeom prst="line">
            <a:avLst/>
          </a:prstGeom>
          <a:ln w="12700">
            <a:solidFill>
              <a:srgbClr val="1B1B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20C1FE-D781-4F93-97C0-C60C70907F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385888"/>
            <a:ext cx="6254750" cy="3587750"/>
          </a:xfrm>
        </p:spPr>
        <p:txBody>
          <a:bodyPr/>
          <a:lstStyle>
            <a:lvl1pPr>
              <a:buClr>
                <a:srgbClr val="0069A7"/>
              </a:buClr>
              <a:defRPr/>
            </a:lvl1pPr>
            <a:lvl2pPr>
              <a:buClr>
                <a:srgbClr val="0069A7"/>
              </a:buClr>
              <a:defRPr/>
            </a:lvl2pPr>
            <a:lvl3pPr>
              <a:buClr>
                <a:srgbClr val="0069A7"/>
              </a:buClr>
              <a:defRPr/>
            </a:lvl3pPr>
            <a:lvl4pPr>
              <a:buClr>
                <a:srgbClr val="0069A7"/>
              </a:buClr>
              <a:defRPr/>
            </a:lvl4pPr>
            <a:lvl5pPr>
              <a:buClr>
                <a:srgbClr val="0069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3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single column with image">
    <p:bg>
      <p:bgPr>
        <a:solidFill>
          <a:srgbClr val="003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desk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5834C768-586D-D045-A69E-BFB5BCA18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169" y="-1"/>
            <a:ext cx="9302829" cy="685798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35EA2055-2A3B-7408-F197-A53C4AC21FBF}"/>
              </a:ext>
            </a:extLst>
          </p:cNvPr>
          <p:cNvSpPr/>
          <p:nvPr userDrawn="1"/>
        </p:nvSpPr>
        <p:spPr>
          <a:xfrm>
            <a:off x="-16372" y="-5787"/>
            <a:ext cx="8970380" cy="6869574"/>
          </a:xfrm>
          <a:custGeom>
            <a:avLst/>
            <a:gdLst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5370653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877520 w 8970380"/>
              <a:gd name="connsiteY2" fmla="*/ 5405377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6869574 h 6869574"/>
              <a:gd name="connsiteX3" fmla="*/ 0 w 8970380"/>
              <a:gd name="connsiteY3" fmla="*/ 6869574 h 6869574"/>
              <a:gd name="connsiteX4" fmla="*/ 5788 w 8970380"/>
              <a:gd name="connsiteY4" fmla="*/ 0 h 686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0380" h="6869574">
                <a:moveTo>
                  <a:pt x="5788" y="0"/>
                </a:moveTo>
                <a:lnTo>
                  <a:pt x="8970380" y="0"/>
                </a:lnTo>
                <a:lnTo>
                  <a:pt x="3599727" y="6869574"/>
                </a:lnTo>
                <a:lnTo>
                  <a:pt x="0" y="6869574"/>
                </a:lnTo>
                <a:cubicBezTo>
                  <a:pt x="1929" y="4579716"/>
                  <a:pt x="3859" y="2289858"/>
                  <a:pt x="5788" y="0"/>
                </a:cubicBezTo>
                <a:close/>
              </a:path>
            </a:pathLst>
          </a:custGeom>
          <a:solidFill>
            <a:srgbClr val="003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73E194-5038-4FB0-9259-B2FDACD3B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685753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00D1FF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4" name="Rechteck 4">
            <a:extLst>
              <a:ext uri="{FF2B5EF4-FFF2-40B4-BE49-F238E27FC236}">
                <a16:creationId xmlns:a16="http://schemas.microsoft.com/office/drawing/2014/main" id="{EEA04D8D-F6D7-4CFE-83C7-2B662C20A867}"/>
              </a:ext>
            </a:extLst>
          </p:cNvPr>
          <p:cNvSpPr/>
          <p:nvPr userDrawn="1"/>
        </p:nvSpPr>
        <p:spPr>
          <a:xfrm>
            <a:off x="-16372" y="568885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0FBF49C2-8ED9-4AD5-9BC3-5C84A78049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220" y="6523693"/>
            <a:ext cx="869565" cy="18898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98D86B0-86A3-48D0-B0C0-4FDFF79799B0}"/>
              </a:ext>
            </a:extLst>
          </p:cNvPr>
          <p:cNvSpPr txBox="1">
            <a:spLocks/>
          </p:cNvSpPr>
          <p:nvPr userDrawn="1"/>
        </p:nvSpPr>
        <p:spPr>
          <a:xfrm>
            <a:off x="1307162" y="6497382"/>
            <a:ext cx="316401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Kensington. All rights reserved.</a:t>
            </a:r>
          </a:p>
        </p:txBody>
      </p:sp>
      <p:cxnSp>
        <p:nvCxnSpPr>
          <p:cNvPr id="16" name="Straight Connector 6">
            <a:extLst>
              <a:ext uri="{FF2B5EF4-FFF2-40B4-BE49-F238E27FC236}">
                <a16:creationId xmlns:a16="http://schemas.microsoft.com/office/drawing/2014/main" id="{2769109F-4A63-4E2A-9138-58F52A391EFC}"/>
              </a:ext>
            </a:extLst>
          </p:cNvPr>
          <p:cNvCxnSpPr>
            <a:cxnSpLocks/>
          </p:cNvCxnSpPr>
          <p:nvPr userDrawn="1"/>
        </p:nvCxnSpPr>
        <p:spPr>
          <a:xfrm>
            <a:off x="352128" y="6355234"/>
            <a:ext cx="329277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id="{81C98C99-B3FD-4821-95BD-C5150317C238}"/>
              </a:ext>
            </a:extLst>
          </p:cNvPr>
          <p:cNvCxnSpPr>
            <a:cxnSpLocks/>
          </p:cNvCxnSpPr>
          <p:nvPr userDrawn="1"/>
        </p:nvCxnSpPr>
        <p:spPr>
          <a:xfrm>
            <a:off x="1307162" y="6508506"/>
            <a:ext cx="0" cy="1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7BE73C-AFB1-4A3B-A92B-BD268D6465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330325"/>
            <a:ext cx="6450013" cy="4751388"/>
          </a:xfrm>
        </p:spPr>
        <p:txBody>
          <a:bodyPr/>
          <a:lstStyle>
            <a:lvl1pPr>
              <a:buClr>
                <a:srgbClr val="00D1FF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D1F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D1F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D1F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D1F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02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&amp; single column with image">
    <p:bg>
      <p:bgPr>
        <a:solidFill>
          <a:srgbClr val="003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E0B3845A-3162-F985-43F0-5F8E54BDB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11"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35EA2055-2A3B-7408-F197-A53C4AC21FBF}"/>
              </a:ext>
            </a:extLst>
          </p:cNvPr>
          <p:cNvSpPr/>
          <p:nvPr userDrawn="1"/>
        </p:nvSpPr>
        <p:spPr>
          <a:xfrm>
            <a:off x="-16372" y="-5787"/>
            <a:ext cx="8970380" cy="6869574"/>
          </a:xfrm>
          <a:custGeom>
            <a:avLst/>
            <a:gdLst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5370653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877520 w 8970380"/>
              <a:gd name="connsiteY2" fmla="*/ 5405377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6869574 h 6869574"/>
              <a:gd name="connsiteX3" fmla="*/ 0 w 8970380"/>
              <a:gd name="connsiteY3" fmla="*/ 6869574 h 6869574"/>
              <a:gd name="connsiteX4" fmla="*/ 5788 w 8970380"/>
              <a:gd name="connsiteY4" fmla="*/ 0 h 686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0380" h="6869574">
                <a:moveTo>
                  <a:pt x="5788" y="0"/>
                </a:moveTo>
                <a:lnTo>
                  <a:pt x="8970380" y="0"/>
                </a:lnTo>
                <a:lnTo>
                  <a:pt x="3599727" y="6869574"/>
                </a:lnTo>
                <a:lnTo>
                  <a:pt x="0" y="6869574"/>
                </a:lnTo>
                <a:cubicBezTo>
                  <a:pt x="1929" y="4579716"/>
                  <a:pt x="3859" y="2289858"/>
                  <a:pt x="5788" y="0"/>
                </a:cubicBezTo>
                <a:close/>
              </a:path>
            </a:pathLst>
          </a:custGeom>
          <a:solidFill>
            <a:srgbClr val="003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73E194-5038-4FB0-9259-B2FDACD3B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685753"/>
          </a:xfrm>
        </p:spPr>
        <p:txBody>
          <a:bodyPr>
            <a:noAutofit/>
          </a:bodyPr>
          <a:lstStyle>
            <a:lvl1pPr>
              <a:defRPr sz="3200" b="0" i="0">
                <a:solidFill>
                  <a:srgbClr val="00D1FF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4" name="Rechteck 4">
            <a:extLst>
              <a:ext uri="{FF2B5EF4-FFF2-40B4-BE49-F238E27FC236}">
                <a16:creationId xmlns:a16="http://schemas.microsoft.com/office/drawing/2014/main" id="{EEA04D8D-F6D7-4CFE-83C7-2B662C20A867}"/>
              </a:ext>
            </a:extLst>
          </p:cNvPr>
          <p:cNvSpPr/>
          <p:nvPr userDrawn="1"/>
        </p:nvSpPr>
        <p:spPr>
          <a:xfrm>
            <a:off x="-16372" y="568885"/>
            <a:ext cx="542224" cy="278232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1310640 w 1998894"/>
              <a:gd name="connsiteY0" fmla="*/ 6096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1310640 w 1998894"/>
              <a:gd name="connsiteY4" fmla="*/ 6096 h 277978"/>
              <a:gd name="connsiteX0" fmla="*/ 0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0 w 688254"/>
              <a:gd name="connsiteY4" fmla="*/ 6096 h 277978"/>
              <a:gd name="connsiteX0" fmla="*/ 237744 w 688254"/>
              <a:gd name="connsiteY0" fmla="*/ 6096 h 277978"/>
              <a:gd name="connsiteX1" fmla="*/ 688254 w 688254"/>
              <a:gd name="connsiteY1" fmla="*/ 0 h 277978"/>
              <a:gd name="connsiteX2" fmla="*/ 520004 w 688254"/>
              <a:gd name="connsiteY2" fmla="*/ 277978 h 277978"/>
              <a:gd name="connsiteX3" fmla="*/ 0 w 688254"/>
              <a:gd name="connsiteY3" fmla="*/ 277978 h 277978"/>
              <a:gd name="connsiteX4" fmla="*/ 237744 w 688254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65786 h 277978"/>
              <a:gd name="connsiteX4" fmla="*/ 0 w 450510"/>
              <a:gd name="connsiteY4" fmla="*/ 6096 h 277978"/>
              <a:gd name="connsiteX0" fmla="*/ 0 w 450510"/>
              <a:gd name="connsiteY0" fmla="*/ 6096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6096 h 277978"/>
              <a:gd name="connsiteX0" fmla="*/ 0 w 450510"/>
              <a:gd name="connsiteY0" fmla="*/ 2921 h 277978"/>
              <a:gd name="connsiteX1" fmla="*/ 450510 w 450510"/>
              <a:gd name="connsiteY1" fmla="*/ 0 h 277978"/>
              <a:gd name="connsiteX2" fmla="*/ 282260 w 450510"/>
              <a:gd name="connsiteY2" fmla="*/ 277978 h 277978"/>
              <a:gd name="connsiteX3" fmla="*/ 0 w 450510"/>
              <a:gd name="connsiteY3" fmla="*/ 277978 h 277978"/>
              <a:gd name="connsiteX4" fmla="*/ 0 w 450510"/>
              <a:gd name="connsiteY4" fmla="*/ 2921 h 277978"/>
              <a:gd name="connsiteX0" fmla="*/ 0 w 450510"/>
              <a:gd name="connsiteY0" fmla="*/ 0 h 278232"/>
              <a:gd name="connsiteX1" fmla="*/ 450510 w 450510"/>
              <a:gd name="connsiteY1" fmla="*/ 254 h 278232"/>
              <a:gd name="connsiteX2" fmla="*/ 282260 w 450510"/>
              <a:gd name="connsiteY2" fmla="*/ 278232 h 278232"/>
              <a:gd name="connsiteX3" fmla="*/ 0 w 450510"/>
              <a:gd name="connsiteY3" fmla="*/ 278232 h 278232"/>
              <a:gd name="connsiteX4" fmla="*/ 0 w 450510"/>
              <a:gd name="connsiteY4" fmla="*/ 0 h 278232"/>
              <a:gd name="connsiteX0" fmla="*/ 0 w 549364"/>
              <a:gd name="connsiteY0" fmla="*/ 0 h 278232"/>
              <a:gd name="connsiteX1" fmla="*/ 549364 w 549364"/>
              <a:gd name="connsiteY1" fmla="*/ 254 h 278232"/>
              <a:gd name="connsiteX2" fmla="*/ 381114 w 549364"/>
              <a:gd name="connsiteY2" fmla="*/ 278232 h 278232"/>
              <a:gd name="connsiteX3" fmla="*/ 98854 w 549364"/>
              <a:gd name="connsiteY3" fmla="*/ 278232 h 278232"/>
              <a:gd name="connsiteX4" fmla="*/ 0 w 549364"/>
              <a:gd name="connsiteY4" fmla="*/ 0 h 278232"/>
              <a:gd name="connsiteX0" fmla="*/ 8238 w 557602"/>
              <a:gd name="connsiteY0" fmla="*/ 0 h 286470"/>
              <a:gd name="connsiteX1" fmla="*/ 557602 w 557602"/>
              <a:gd name="connsiteY1" fmla="*/ 254 h 286470"/>
              <a:gd name="connsiteX2" fmla="*/ 389352 w 557602"/>
              <a:gd name="connsiteY2" fmla="*/ 278232 h 286470"/>
              <a:gd name="connsiteX3" fmla="*/ 0 w 557602"/>
              <a:gd name="connsiteY3" fmla="*/ 286470 h 286470"/>
              <a:gd name="connsiteX4" fmla="*/ 8238 w 557602"/>
              <a:gd name="connsiteY4" fmla="*/ 0 h 286470"/>
              <a:gd name="connsiteX0" fmla="*/ 18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888 w 551252"/>
              <a:gd name="connsiteY4" fmla="*/ 0 h 286470"/>
              <a:gd name="connsiteX0" fmla="*/ 14588 w 551252"/>
              <a:gd name="connsiteY0" fmla="*/ 0 h 286470"/>
              <a:gd name="connsiteX1" fmla="*/ 551252 w 551252"/>
              <a:gd name="connsiteY1" fmla="*/ 254 h 286470"/>
              <a:gd name="connsiteX2" fmla="*/ 383002 w 551252"/>
              <a:gd name="connsiteY2" fmla="*/ 278232 h 286470"/>
              <a:gd name="connsiteX3" fmla="*/ 0 w 551252"/>
              <a:gd name="connsiteY3" fmla="*/ 286470 h 286470"/>
              <a:gd name="connsiteX4" fmla="*/ 14588 w 551252"/>
              <a:gd name="connsiteY4" fmla="*/ 0 h 286470"/>
              <a:gd name="connsiteX0" fmla="*/ 1888 w 538552"/>
              <a:gd name="connsiteY0" fmla="*/ 0 h 289645"/>
              <a:gd name="connsiteX1" fmla="*/ 538552 w 538552"/>
              <a:gd name="connsiteY1" fmla="*/ 254 h 289645"/>
              <a:gd name="connsiteX2" fmla="*/ 370302 w 538552"/>
              <a:gd name="connsiteY2" fmla="*/ 278232 h 289645"/>
              <a:gd name="connsiteX3" fmla="*/ 0 w 538552"/>
              <a:gd name="connsiteY3" fmla="*/ 289645 h 289645"/>
              <a:gd name="connsiteX4" fmla="*/ 1888 w 538552"/>
              <a:gd name="connsiteY4" fmla="*/ 0 h 289645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1284 h 278232"/>
              <a:gd name="connsiteX4" fmla="*/ 5560 w 542224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4957 h 278232"/>
              <a:gd name="connsiteX4" fmla="*/ 5560 w 542224"/>
              <a:gd name="connsiteY4" fmla="*/ 0 h 278232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8132 h 278232"/>
              <a:gd name="connsiteX4" fmla="*/ 2385 w 539049"/>
              <a:gd name="connsiteY4" fmla="*/ 0 h 278232"/>
              <a:gd name="connsiteX0" fmla="*/ 2385 w 539049"/>
              <a:gd name="connsiteY0" fmla="*/ 0 h 281307"/>
              <a:gd name="connsiteX1" fmla="*/ 539049 w 539049"/>
              <a:gd name="connsiteY1" fmla="*/ 254 h 281307"/>
              <a:gd name="connsiteX2" fmla="*/ 370799 w 539049"/>
              <a:gd name="connsiteY2" fmla="*/ 278232 h 281307"/>
              <a:gd name="connsiteX3" fmla="*/ 0 w 539049"/>
              <a:gd name="connsiteY3" fmla="*/ 281307 h 281307"/>
              <a:gd name="connsiteX4" fmla="*/ 2385 w 539049"/>
              <a:gd name="connsiteY4" fmla="*/ 0 h 281307"/>
              <a:gd name="connsiteX0" fmla="*/ 2385 w 539049"/>
              <a:gd name="connsiteY0" fmla="*/ 0 h 278232"/>
              <a:gd name="connsiteX1" fmla="*/ 539049 w 539049"/>
              <a:gd name="connsiteY1" fmla="*/ 254 h 278232"/>
              <a:gd name="connsiteX2" fmla="*/ 370799 w 539049"/>
              <a:gd name="connsiteY2" fmla="*/ 278232 h 278232"/>
              <a:gd name="connsiteX3" fmla="*/ 0 w 539049"/>
              <a:gd name="connsiteY3" fmla="*/ 274957 h 278232"/>
              <a:gd name="connsiteX4" fmla="*/ 2385 w 539049"/>
              <a:gd name="connsiteY4" fmla="*/ 0 h 278232"/>
              <a:gd name="connsiteX0" fmla="*/ 5560 w 542224"/>
              <a:gd name="connsiteY0" fmla="*/ 0 h 278232"/>
              <a:gd name="connsiteX1" fmla="*/ 542224 w 542224"/>
              <a:gd name="connsiteY1" fmla="*/ 254 h 278232"/>
              <a:gd name="connsiteX2" fmla="*/ 373974 w 542224"/>
              <a:gd name="connsiteY2" fmla="*/ 278232 h 278232"/>
              <a:gd name="connsiteX3" fmla="*/ 0 w 542224"/>
              <a:gd name="connsiteY3" fmla="*/ 278132 h 278232"/>
              <a:gd name="connsiteX4" fmla="*/ 5560 w 542224"/>
              <a:gd name="connsiteY4" fmla="*/ 0 h 2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24" h="278232">
                <a:moveTo>
                  <a:pt x="5560" y="0"/>
                </a:moveTo>
                <a:lnTo>
                  <a:pt x="542224" y="254"/>
                </a:lnTo>
                <a:lnTo>
                  <a:pt x="373974" y="278232"/>
                </a:lnTo>
                <a:lnTo>
                  <a:pt x="0" y="278132"/>
                </a:lnTo>
                <a:cubicBezTo>
                  <a:pt x="629" y="182642"/>
                  <a:pt x="4931" y="95490"/>
                  <a:pt x="5560" y="0"/>
                </a:cubicBezTo>
                <a:close/>
              </a:path>
            </a:pathLst>
          </a:custGeom>
          <a:solidFill>
            <a:srgbClr val="00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0FBF49C2-8ED9-4AD5-9BC3-5C84A78049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220" y="6523693"/>
            <a:ext cx="869565" cy="18898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98D86B0-86A3-48D0-B0C0-4FDFF79799B0}"/>
              </a:ext>
            </a:extLst>
          </p:cNvPr>
          <p:cNvSpPr txBox="1">
            <a:spLocks/>
          </p:cNvSpPr>
          <p:nvPr userDrawn="1"/>
        </p:nvSpPr>
        <p:spPr>
          <a:xfrm>
            <a:off x="1307162" y="6497382"/>
            <a:ext cx="316401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Kensington. All rights reserved.</a:t>
            </a:r>
          </a:p>
        </p:txBody>
      </p:sp>
      <p:cxnSp>
        <p:nvCxnSpPr>
          <p:cNvPr id="16" name="Straight Connector 6">
            <a:extLst>
              <a:ext uri="{FF2B5EF4-FFF2-40B4-BE49-F238E27FC236}">
                <a16:creationId xmlns:a16="http://schemas.microsoft.com/office/drawing/2014/main" id="{2769109F-4A63-4E2A-9138-58F52A391EFC}"/>
              </a:ext>
            </a:extLst>
          </p:cNvPr>
          <p:cNvCxnSpPr>
            <a:cxnSpLocks/>
          </p:cNvCxnSpPr>
          <p:nvPr userDrawn="1"/>
        </p:nvCxnSpPr>
        <p:spPr>
          <a:xfrm>
            <a:off x="352128" y="6355234"/>
            <a:ext cx="329277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id="{81C98C99-B3FD-4821-95BD-C5150317C238}"/>
              </a:ext>
            </a:extLst>
          </p:cNvPr>
          <p:cNvCxnSpPr>
            <a:cxnSpLocks/>
          </p:cNvCxnSpPr>
          <p:nvPr userDrawn="1"/>
        </p:nvCxnSpPr>
        <p:spPr>
          <a:xfrm>
            <a:off x="1307162" y="6508506"/>
            <a:ext cx="0" cy="1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7BE73C-AFB1-4A3B-A92B-BD268D6465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330325"/>
            <a:ext cx="6450013" cy="4751388"/>
          </a:xfrm>
        </p:spPr>
        <p:txBody>
          <a:bodyPr/>
          <a:lstStyle>
            <a:lvl1pPr>
              <a:buClr>
                <a:srgbClr val="00D1FF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D1F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D1F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D1F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D1F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54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single column with image">
    <p:bg>
      <p:bgPr>
        <a:solidFill>
          <a:srgbClr val="003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44080045-B3DD-2B6C-7266-EC643A2657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2"/>
          <a:stretch/>
        </p:blipFill>
        <p:spPr>
          <a:xfrm>
            <a:off x="0" y="11576"/>
            <a:ext cx="7445672" cy="6857999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6BE1FBF2-61F1-728C-121F-6AECABEA88DE}"/>
              </a:ext>
            </a:extLst>
          </p:cNvPr>
          <p:cNvSpPr/>
          <p:nvPr userDrawn="1"/>
        </p:nvSpPr>
        <p:spPr>
          <a:xfrm rot="10800000">
            <a:off x="1975318" y="0"/>
            <a:ext cx="10216682" cy="6869574"/>
          </a:xfrm>
          <a:custGeom>
            <a:avLst/>
            <a:gdLst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5370653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877520 w 8970380"/>
              <a:gd name="connsiteY2" fmla="*/ 5405377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6869574 h 6869574"/>
              <a:gd name="connsiteX3" fmla="*/ 0 w 8970380"/>
              <a:gd name="connsiteY3" fmla="*/ 6869574 h 6869574"/>
              <a:gd name="connsiteX4" fmla="*/ 5788 w 8970380"/>
              <a:gd name="connsiteY4" fmla="*/ 0 h 6869574"/>
              <a:gd name="connsiteX0" fmla="*/ 1249971 w 10214563"/>
              <a:gd name="connsiteY0" fmla="*/ 0 h 6869574"/>
              <a:gd name="connsiteX1" fmla="*/ 10214563 w 10214563"/>
              <a:gd name="connsiteY1" fmla="*/ 0 h 6869574"/>
              <a:gd name="connsiteX2" fmla="*/ 4843910 w 10214563"/>
              <a:gd name="connsiteY2" fmla="*/ 6869574 h 6869574"/>
              <a:gd name="connsiteX3" fmla="*/ 0 w 10214563"/>
              <a:gd name="connsiteY3" fmla="*/ 6869574 h 6869574"/>
              <a:gd name="connsiteX4" fmla="*/ 1249971 w 10214563"/>
              <a:gd name="connsiteY4" fmla="*/ 0 h 6869574"/>
              <a:gd name="connsiteX0" fmla="*/ 412 w 10216682"/>
              <a:gd name="connsiteY0" fmla="*/ 0 h 6869574"/>
              <a:gd name="connsiteX1" fmla="*/ 10216682 w 10216682"/>
              <a:gd name="connsiteY1" fmla="*/ 0 h 6869574"/>
              <a:gd name="connsiteX2" fmla="*/ 4846029 w 10216682"/>
              <a:gd name="connsiteY2" fmla="*/ 6869574 h 6869574"/>
              <a:gd name="connsiteX3" fmla="*/ 2119 w 10216682"/>
              <a:gd name="connsiteY3" fmla="*/ 6869574 h 6869574"/>
              <a:gd name="connsiteX4" fmla="*/ 412 w 10216682"/>
              <a:gd name="connsiteY4" fmla="*/ 0 h 686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682" h="6869574">
                <a:moveTo>
                  <a:pt x="412" y="0"/>
                </a:moveTo>
                <a:lnTo>
                  <a:pt x="10216682" y="0"/>
                </a:lnTo>
                <a:lnTo>
                  <a:pt x="4846029" y="6869574"/>
                </a:lnTo>
                <a:lnTo>
                  <a:pt x="2119" y="6869574"/>
                </a:lnTo>
                <a:cubicBezTo>
                  <a:pt x="4048" y="4579716"/>
                  <a:pt x="-1517" y="2289858"/>
                  <a:pt x="412" y="0"/>
                </a:cubicBezTo>
                <a:close/>
              </a:path>
            </a:pathLst>
          </a:custGeom>
          <a:solidFill>
            <a:srgbClr val="003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EDC46AA-67D7-ED4E-936B-46EEC13A9E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2237" y="1411500"/>
            <a:ext cx="4941219" cy="584775"/>
          </a:xfrm>
        </p:spPr>
        <p:txBody>
          <a:bodyPr wrap="square">
            <a:spAutoFit/>
          </a:bodyPr>
          <a:lstStyle>
            <a:lvl1pPr marL="0" indent="0">
              <a:buNone/>
              <a:defRPr sz="3200" b="0" i="0">
                <a:solidFill>
                  <a:srgbClr val="00D1FF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  <a:endParaRPr lang="en-DE" dirty="0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7F86152-17A1-5441-87D0-5242A47B64B1}"/>
              </a:ext>
            </a:extLst>
          </p:cNvPr>
          <p:cNvSpPr txBox="1"/>
          <p:nvPr userDrawn="1"/>
        </p:nvSpPr>
        <p:spPr>
          <a:xfrm>
            <a:off x="11413456" y="6497382"/>
            <a:ext cx="481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AD714F2-AB70-354C-9A76-74FD1EDD8D25}" type="slidenum">
              <a:rPr lang="en-US" sz="800" b="0" i="0" smtClean="0">
                <a:solidFill>
                  <a:srgbClr val="231F2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800" b="0" i="0" dirty="0">
              <a:solidFill>
                <a:srgbClr val="231F2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0885771C-1B8E-5C43-BB42-CB046102E2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8004" y="2228878"/>
            <a:ext cx="4925452" cy="3667779"/>
          </a:xfrm>
        </p:spPr>
        <p:txBody>
          <a:bodyPr>
            <a:normAutofit/>
          </a:bodyPr>
          <a:lstStyle>
            <a:lvl1pPr>
              <a:buClr>
                <a:srgbClr val="00D1FF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D1F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D1FF"/>
              </a:buClr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rgbClr val="00D1FF"/>
              </a:buClr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rgbClr val="00D1FF"/>
              </a:buClr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9894F4-3B5F-4719-80BF-62B951D926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570" y="6523693"/>
            <a:ext cx="869565" cy="188984"/>
          </a:xfrm>
          <a:prstGeom prst="rect">
            <a:avLst/>
          </a:prstGeom>
        </p:spPr>
      </p:pic>
      <p:sp>
        <p:nvSpPr>
          <p:cNvPr id="16" name="Footer Placeholder 14">
            <a:extLst>
              <a:ext uri="{FF2B5EF4-FFF2-40B4-BE49-F238E27FC236}">
                <a16:creationId xmlns:a16="http://schemas.microsoft.com/office/drawing/2014/main" id="{90B54461-D73B-40FD-8D3C-EBEBB56263B5}"/>
              </a:ext>
            </a:extLst>
          </p:cNvPr>
          <p:cNvSpPr txBox="1">
            <a:spLocks/>
          </p:cNvSpPr>
          <p:nvPr userDrawn="1"/>
        </p:nvSpPr>
        <p:spPr>
          <a:xfrm>
            <a:off x="9695512" y="6497382"/>
            <a:ext cx="316401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Kensington. All rights reserved.</a:t>
            </a:r>
          </a:p>
        </p:txBody>
      </p:sp>
      <p:cxnSp>
        <p:nvCxnSpPr>
          <p:cNvPr id="21" name="Straight Connector 4">
            <a:extLst>
              <a:ext uri="{FF2B5EF4-FFF2-40B4-BE49-F238E27FC236}">
                <a16:creationId xmlns:a16="http://schemas.microsoft.com/office/drawing/2014/main" id="{5C59B4F3-2576-4D78-BD84-099F70C65570}"/>
              </a:ext>
            </a:extLst>
          </p:cNvPr>
          <p:cNvCxnSpPr>
            <a:cxnSpLocks/>
          </p:cNvCxnSpPr>
          <p:nvPr userDrawn="1"/>
        </p:nvCxnSpPr>
        <p:spPr>
          <a:xfrm>
            <a:off x="9695512" y="6508506"/>
            <a:ext cx="0" cy="1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">
            <a:extLst>
              <a:ext uri="{FF2B5EF4-FFF2-40B4-BE49-F238E27FC236}">
                <a16:creationId xmlns:a16="http://schemas.microsoft.com/office/drawing/2014/main" id="{241D6708-E139-4F13-BAFA-61419EEC7176}"/>
              </a:ext>
            </a:extLst>
          </p:cNvPr>
          <p:cNvCxnSpPr>
            <a:cxnSpLocks/>
          </p:cNvCxnSpPr>
          <p:nvPr userDrawn="1"/>
        </p:nvCxnSpPr>
        <p:spPr>
          <a:xfrm>
            <a:off x="3971628" y="6355234"/>
            <a:ext cx="744567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6">
            <a:extLst>
              <a:ext uri="{FF2B5EF4-FFF2-40B4-BE49-F238E27FC236}">
                <a16:creationId xmlns:a16="http://schemas.microsoft.com/office/drawing/2014/main" id="{8FD15307-99C4-4924-A11C-BE7469EC8134}"/>
              </a:ext>
            </a:extLst>
          </p:cNvPr>
          <p:cNvSpPr txBox="1"/>
          <p:nvPr userDrawn="1"/>
        </p:nvSpPr>
        <p:spPr>
          <a:xfrm>
            <a:off x="11413455" y="6497382"/>
            <a:ext cx="481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AD714F2-AB70-354C-9A76-74FD1EDD8D25}" type="slidenum">
              <a:rPr lang="en-US" sz="8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800" b="0" i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&amp; single column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 with a computer and a computer on it&#10;&#10;Description automatically generated with low confidence">
            <a:extLst>
              <a:ext uri="{FF2B5EF4-FFF2-40B4-BE49-F238E27FC236}">
                <a16:creationId xmlns:a16="http://schemas.microsoft.com/office/drawing/2014/main" id="{22EC6040-917B-4ABD-B878-F2813703B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24"/>
          <a:stretch/>
        </p:blipFill>
        <p:spPr>
          <a:xfrm>
            <a:off x="0" y="-5789"/>
            <a:ext cx="8053988" cy="6863775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1E444CD5-8D6C-1137-A26D-A4E7B2322E68}"/>
              </a:ext>
            </a:extLst>
          </p:cNvPr>
          <p:cNvSpPr/>
          <p:nvPr userDrawn="1"/>
        </p:nvSpPr>
        <p:spPr>
          <a:xfrm rot="10800000">
            <a:off x="1975318" y="0"/>
            <a:ext cx="10216682" cy="6869574"/>
          </a:xfrm>
          <a:custGeom>
            <a:avLst/>
            <a:gdLst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5370653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877520 w 8970380"/>
              <a:gd name="connsiteY2" fmla="*/ 5405377 h 6869574"/>
              <a:gd name="connsiteX3" fmla="*/ 3599727 w 8970380"/>
              <a:gd name="connsiteY3" fmla="*/ 6869574 h 6869574"/>
              <a:gd name="connsiteX4" fmla="*/ 0 w 8970380"/>
              <a:gd name="connsiteY4" fmla="*/ 6869574 h 6869574"/>
              <a:gd name="connsiteX5" fmla="*/ 5788 w 8970380"/>
              <a:gd name="connsiteY5" fmla="*/ 0 h 6869574"/>
              <a:gd name="connsiteX0" fmla="*/ 5788 w 8970380"/>
              <a:gd name="connsiteY0" fmla="*/ 0 h 6869574"/>
              <a:gd name="connsiteX1" fmla="*/ 8970380 w 8970380"/>
              <a:gd name="connsiteY1" fmla="*/ 0 h 6869574"/>
              <a:gd name="connsiteX2" fmla="*/ 3599727 w 8970380"/>
              <a:gd name="connsiteY2" fmla="*/ 6869574 h 6869574"/>
              <a:gd name="connsiteX3" fmla="*/ 0 w 8970380"/>
              <a:gd name="connsiteY3" fmla="*/ 6869574 h 6869574"/>
              <a:gd name="connsiteX4" fmla="*/ 5788 w 8970380"/>
              <a:gd name="connsiteY4" fmla="*/ 0 h 6869574"/>
              <a:gd name="connsiteX0" fmla="*/ 1249971 w 10214563"/>
              <a:gd name="connsiteY0" fmla="*/ 0 h 6869574"/>
              <a:gd name="connsiteX1" fmla="*/ 10214563 w 10214563"/>
              <a:gd name="connsiteY1" fmla="*/ 0 h 6869574"/>
              <a:gd name="connsiteX2" fmla="*/ 4843910 w 10214563"/>
              <a:gd name="connsiteY2" fmla="*/ 6869574 h 6869574"/>
              <a:gd name="connsiteX3" fmla="*/ 0 w 10214563"/>
              <a:gd name="connsiteY3" fmla="*/ 6869574 h 6869574"/>
              <a:gd name="connsiteX4" fmla="*/ 1249971 w 10214563"/>
              <a:gd name="connsiteY4" fmla="*/ 0 h 6869574"/>
              <a:gd name="connsiteX0" fmla="*/ 412 w 10216682"/>
              <a:gd name="connsiteY0" fmla="*/ 0 h 6869574"/>
              <a:gd name="connsiteX1" fmla="*/ 10216682 w 10216682"/>
              <a:gd name="connsiteY1" fmla="*/ 0 h 6869574"/>
              <a:gd name="connsiteX2" fmla="*/ 4846029 w 10216682"/>
              <a:gd name="connsiteY2" fmla="*/ 6869574 h 6869574"/>
              <a:gd name="connsiteX3" fmla="*/ 2119 w 10216682"/>
              <a:gd name="connsiteY3" fmla="*/ 6869574 h 6869574"/>
              <a:gd name="connsiteX4" fmla="*/ 412 w 10216682"/>
              <a:gd name="connsiteY4" fmla="*/ 0 h 686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682" h="6869574">
                <a:moveTo>
                  <a:pt x="412" y="0"/>
                </a:moveTo>
                <a:lnTo>
                  <a:pt x="10216682" y="0"/>
                </a:lnTo>
                <a:lnTo>
                  <a:pt x="4846029" y="6869574"/>
                </a:lnTo>
                <a:lnTo>
                  <a:pt x="2119" y="6869574"/>
                </a:lnTo>
                <a:cubicBezTo>
                  <a:pt x="4048" y="4579716"/>
                  <a:pt x="-1517" y="2289858"/>
                  <a:pt x="4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EDC46AA-67D7-ED4E-936B-46EEC13A9E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2237" y="1411500"/>
            <a:ext cx="4941219" cy="584775"/>
          </a:xfrm>
        </p:spPr>
        <p:txBody>
          <a:bodyPr wrap="square">
            <a:spAutoFit/>
          </a:bodyPr>
          <a:lstStyle>
            <a:lvl1pPr marL="0" indent="0">
              <a:buNone/>
              <a:defRPr sz="3200" b="0" i="0">
                <a:solidFill>
                  <a:srgbClr val="003D5B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  <a:endParaRPr lang="en-DE" dirty="0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7F86152-17A1-5441-87D0-5242A47B64B1}"/>
              </a:ext>
            </a:extLst>
          </p:cNvPr>
          <p:cNvSpPr txBox="1"/>
          <p:nvPr userDrawn="1"/>
        </p:nvSpPr>
        <p:spPr>
          <a:xfrm>
            <a:off x="11413456" y="6497382"/>
            <a:ext cx="481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AD714F2-AB70-354C-9A76-74FD1EDD8D25}" type="slidenum">
              <a:rPr lang="en-US" sz="800" b="0" i="0" smtClean="0">
                <a:solidFill>
                  <a:srgbClr val="231F2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800" b="0" i="0" dirty="0">
              <a:solidFill>
                <a:srgbClr val="231F2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0885771C-1B8E-5C43-BB42-CB046102E2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8004" y="2228878"/>
            <a:ext cx="4925452" cy="3667779"/>
          </a:xfrm>
        </p:spPr>
        <p:txBody>
          <a:bodyPr>
            <a:normAutofit/>
          </a:bodyPr>
          <a:lstStyle>
            <a:lvl1pPr>
              <a:buClr>
                <a:srgbClr val="0078AE"/>
              </a:buClr>
              <a:defRPr>
                <a:solidFill>
                  <a:srgbClr val="1B1B1B"/>
                </a:solidFill>
              </a:defRPr>
            </a:lvl1pPr>
            <a:lvl2pPr>
              <a:buClr>
                <a:srgbClr val="0078AE"/>
              </a:buClr>
              <a:defRPr>
                <a:solidFill>
                  <a:srgbClr val="1B1B1B"/>
                </a:solidFill>
              </a:defRPr>
            </a:lvl2pPr>
            <a:lvl3pPr>
              <a:buClr>
                <a:srgbClr val="0078AE"/>
              </a:buClr>
              <a:defRPr b="0" i="0">
                <a:solidFill>
                  <a:srgbClr val="1B1B1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rgbClr val="0078AE"/>
              </a:buClr>
              <a:defRPr b="0" i="0">
                <a:solidFill>
                  <a:srgbClr val="1B1B1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rgbClr val="0078AE"/>
              </a:buClr>
              <a:defRPr b="0" i="0">
                <a:solidFill>
                  <a:srgbClr val="1B1B1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8CBAF2-0130-4719-B7E9-482941A0B7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570" y="6523544"/>
            <a:ext cx="869565" cy="189282"/>
          </a:xfrm>
          <a:prstGeom prst="rect">
            <a:avLst/>
          </a:prstGeom>
        </p:spPr>
      </p:pic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1625FEA3-09C7-462F-B50F-C01CC9E18CF5}"/>
              </a:ext>
            </a:extLst>
          </p:cNvPr>
          <p:cNvSpPr txBox="1">
            <a:spLocks/>
          </p:cNvSpPr>
          <p:nvPr userDrawn="1"/>
        </p:nvSpPr>
        <p:spPr>
          <a:xfrm>
            <a:off x="9695512" y="6497382"/>
            <a:ext cx="316401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Kensington. All rights reserved.</a:t>
            </a:r>
          </a:p>
        </p:txBody>
      </p: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1A54DB5D-9378-4A60-B76E-FD7C328DEBDC}"/>
              </a:ext>
            </a:extLst>
          </p:cNvPr>
          <p:cNvCxnSpPr>
            <a:cxnSpLocks/>
          </p:cNvCxnSpPr>
          <p:nvPr userDrawn="1"/>
        </p:nvCxnSpPr>
        <p:spPr>
          <a:xfrm>
            <a:off x="3971628" y="6355234"/>
            <a:ext cx="7445672" cy="0"/>
          </a:xfrm>
          <a:prstGeom prst="line">
            <a:avLst/>
          </a:prstGeom>
          <a:ln w="1270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6043FA3C-707F-4AD0-9E98-7E3DCB8C8DE4}"/>
              </a:ext>
            </a:extLst>
          </p:cNvPr>
          <p:cNvCxnSpPr>
            <a:cxnSpLocks/>
          </p:cNvCxnSpPr>
          <p:nvPr userDrawn="1"/>
        </p:nvCxnSpPr>
        <p:spPr>
          <a:xfrm>
            <a:off x="9695512" y="6508506"/>
            <a:ext cx="0" cy="180000"/>
          </a:xfrm>
          <a:prstGeom prst="line">
            <a:avLst/>
          </a:prstGeom>
          <a:ln w="12700">
            <a:solidFill>
              <a:srgbClr val="1B1B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7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03F7D-D6BF-114E-86BE-E86358A2D18F}"/>
              </a:ext>
            </a:extLst>
          </p:cNvPr>
          <p:cNvSpPr/>
          <p:nvPr userDrawn="1"/>
        </p:nvSpPr>
        <p:spPr>
          <a:xfrm>
            <a:off x="4127202" y="-18612"/>
            <a:ext cx="8087617" cy="6903478"/>
          </a:xfrm>
          <a:custGeom>
            <a:avLst/>
            <a:gdLst>
              <a:gd name="connsiteX0" fmla="*/ 0 w 8662416"/>
              <a:gd name="connsiteY0" fmla="*/ 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0 w 8662416"/>
              <a:gd name="connsiteY4" fmla="*/ 0 h 6855654"/>
              <a:gd name="connsiteX0" fmla="*/ 3255264 w 8662416"/>
              <a:gd name="connsiteY0" fmla="*/ 18288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3255264 w 8662416"/>
              <a:gd name="connsiteY4" fmla="*/ 18288 h 6855654"/>
              <a:gd name="connsiteX0" fmla="*/ 4078224 w 8662416"/>
              <a:gd name="connsiteY0" fmla="*/ 73152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4078224 w 8662416"/>
              <a:gd name="connsiteY4" fmla="*/ 73152 h 6855654"/>
              <a:gd name="connsiteX0" fmla="*/ 5120640 w 8662416"/>
              <a:gd name="connsiteY0" fmla="*/ 9144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5120640 w 8662416"/>
              <a:gd name="connsiteY4" fmla="*/ 91440 h 6855654"/>
              <a:gd name="connsiteX0" fmla="*/ 6894576 w 8662416"/>
              <a:gd name="connsiteY0" fmla="*/ 27432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6894576 w 8662416"/>
              <a:gd name="connsiteY4" fmla="*/ 274320 h 6855654"/>
              <a:gd name="connsiteX0" fmla="*/ 5486400 w 8662416"/>
              <a:gd name="connsiteY0" fmla="*/ 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5486400 w 8662416"/>
              <a:gd name="connsiteY4" fmla="*/ 0 h 6855654"/>
              <a:gd name="connsiteX0" fmla="*/ 4791456 w 7967472"/>
              <a:gd name="connsiteY0" fmla="*/ 0 h 6855654"/>
              <a:gd name="connsiteX1" fmla="*/ 7967472 w 7967472"/>
              <a:gd name="connsiteY1" fmla="*/ 0 h 6855654"/>
              <a:gd name="connsiteX2" fmla="*/ 7967472 w 7967472"/>
              <a:gd name="connsiteY2" fmla="*/ 6855654 h 6855654"/>
              <a:gd name="connsiteX3" fmla="*/ 0 w 7967472"/>
              <a:gd name="connsiteY3" fmla="*/ 6855654 h 6855654"/>
              <a:gd name="connsiteX4" fmla="*/ 4791456 w 7967472"/>
              <a:gd name="connsiteY4" fmla="*/ 0 h 6855654"/>
              <a:gd name="connsiteX0" fmla="*/ 5358384 w 8534400"/>
              <a:gd name="connsiteY0" fmla="*/ 0 h 6873942"/>
              <a:gd name="connsiteX1" fmla="*/ 8534400 w 8534400"/>
              <a:gd name="connsiteY1" fmla="*/ 0 h 6873942"/>
              <a:gd name="connsiteX2" fmla="*/ 8534400 w 8534400"/>
              <a:gd name="connsiteY2" fmla="*/ 6855654 h 6873942"/>
              <a:gd name="connsiteX3" fmla="*/ 0 w 8534400"/>
              <a:gd name="connsiteY3" fmla="*/ 6873942 h 6873942"/>
              <a:gd name="connsiteX4" fmla="*/ 5358384 w 8534400"/>
              <a:gd name="connsiteY4" fmla="*/ 0 h 6873942"/>
              <a:gd name="connsiteX0" fmla="*/ 5358384 w 8570976"/>
              <a:gd name="connsiteY0" fmla="*/ 54864 h 6928806"/>
              <a:gd name="connsiteX1" fmla="*/ 8570976 w 8570976"/>
              <a:gd name="connsiteY1" fmla="*/ 0 h 6928806"/>
              <a:gd name="connsiteX2" fmla="*/ 8534400 w 8570976"/>
              <a:gd name="connsiteY2" fmla="*/ 6910518 h 6928806"/>
              <a:gd name="connsiteX3" fmla="*/ 0 w 8570976"/>
              <a:gd name="connsiteY3" fmla="*/ 6928806 h 6928806"/>
              <a:gd name="connsiteX4" fmla="*/ 5358384 w 8570976"/>
              <a:gd name="connsiteY4" fmla="*/ 54864 h 6928806"/>
              <a:gd name="connsiteX0" fmla="*/ 5449824 w 8570976"/>
              <a:gd name="connsiteY0" fmla="*/ 0 h 6965382"/>
              <a:gd name="connsiteX1" fmla="*/ 8570976 w 8570976"/>
              <a:gd name="connsiteY1" fmla="*/ 36576 h 6965382"/>
              <a:gd name="connsiteX2" fmla="*/ 8534400 w 8570976"/>
              <a:gd name="connsiteY2" fmla="*/ 6947094 h 6965382"/>
              <a:gd name="connsiteX3" fmla="*/ 0 w 8570976"/>
              <a:gd name="connsiteY3" fmla="*/ 6965382 h 6965382"/>
              <a:gd name="connsiteX4" fmla="*/ 5449824 w 8570976"/>
              <a:gd name="connsiteY4" fmla="*/ 0 h 6965382"/>
              <a:gd name="connsiteX0" fmla="*/ 5449824 w 8662416"/>
              <a:gd name="connsiteY0" fmla="*/ 0 h 7075110"/>
              <a:gd name="connsiteX1" fmla="*/ 8570976 w 8662416"/>
              <a:gd name="connsiteY1" fmla="*/ 36576 h 7075110"/>
              <a:gd name="connsiteX2" fmla="*/ 8662416 w 8662416"/>
              <a:gd name="connsiteY2" fmla="*/ 7075110 h 7075110"/>
              <a:gd name="connsiteX3" fmla="*/ 0 w 8662416"/>
              <a:gd name="connsiteY3" fmla="*/ 6965382 h 7075110"/>
              <a:gd name="connsiteX4" fmla="*/ 5449824 w 8662416"/>
              <a:gd name="connsiteY4" fmla="*/ 0 h 7075110"/>
              <a:gd name="connsiteX0" fmla="*/ 5559552 w 8772144"/>
              <a:gd name="connsiteY0" fmla="*/ 0 h 7093398"/>
              <a:gd name="connsiteX1" fmla="*/ 8680704 w 8772144"/>
              <a:gd name="connsiteY1" fmla="*/ 36576 h 7093398"/>
              <a:gd name="connsiteX2" fmla="*/ 8772144 w 8772144"/>
              <a:gd name="connsiteY2" fmla="*/ 7075110 h 7093398"/>
              <a:gd name="connsiteX3" fmla="*/ 0 w 8772144"/>
              <a:gd name="connsiteY3" fmla="*/ 7093398 h 7093398"/>
              <a:gd name="connsiteX4" fmla="*/ 5559552 w 8772144"/>
              <a:gd name="connsiteY4" fmla="*/ 0 h 7093398"/>
              <a:gd name="connsiteX0" fmla="*/ 5502908 w 8772144"/>
              <a:gd name="connsiteY0" fmla="*/ 36252 h 7056822"/>
              <a:gd name="connsiteX1" fmla="*/ 8680704 w 8772144"/>
              <a:gd name="connsiteY1" fmla="*/ 0 h 7056822"/>
              <a:gd name="connsiteX2" fmla="*/ 8772144 w 8772144"/>
              <a:gd name="connsiteY2" fmla="*/ 7038534 h 7056822"/>
              <a:gd name="connsiteX3" fmla="*/ 0 w 8772144"/>
              <a:gd name="connsiteY3" fmla="*/ 7056822 h 7056822"/>
              <a:gd name="connsiteX4" fmla="*/ 5502908 w 8772144"/>
              <a:gd name="connsiteY4" fmla="*/ 36252 h 7056822"/>
              <a:gd name="connsiteX0" fmla="*/ 5502908 w 8772144"/>
              <a:gd name="connsiteY0" fmla="*/ 0 h 7020570"/>
              <a:gd name="connsiteX1" fmla="*/ 8656428 w 8772144"/>
              <a:gd name="connsiteY1" fmla="*/ 52760 h 7020570"/>
              <a:gd name="connsiteX2" fmla="*/ 8772144 w 8772144"/>
              <a:gd name="connsiteY2" fmla="*/ 7002282 h 7020570"/>
              <a:gd name="connsiteX3" fmla="*/ 0 w 8772144"/>
              <a:gd name="connsiteY3" fmla="*/ 7020570 h 7020570"/>
              <a:gd name="connsiteX4" fmla="*/ 5502908 w 8772144"/>
              <a:gd name="connsiteY4" fmla="*/ 0 h 7020570"/>
              <a:gd name="connsiteX0" fmla="*/ 5502908 w 8772144"/>
              <a:gd name="connsiteY0" fmla="*/ 0 h 7020570"/>
              <a:gd name="connsiteX1" fmla="*/ 8664520 w 8772144"/>
              <a:gd name="connsiteY1" fmla="*/ 4208 h 7020570"/>
              <a:gd name="connsiteX2" fmla="*/ 8772144 w 8772144"/>
              <a:gd name="connsiteY2" fmla="*/ 7002282 h 7020570"/>
              <a:gd name="connsiteX3" fmla="*/ 0 w 8772144"/>
              <a:gd name="connsiteY3" fmla="*/ 7020570 h 7020570"/>
              <a:gd name="connsiteX4" fmla="*/ 5502908 w 8772144"/>
              <a:gd name="connsiteY4" fmla="*/ 0 h 7020570"/>
              <a:gd name="connsiteX0" fmla="*/ 5502908 w 8664520"/>
              <a:gd name="connsiteY0" fmla="*/ 0 h 7020570"/>
              <a:gd name="connsiteX1" fmla="*/ 8664520 w 8664520"/>
              <a:gd name="connsiteY1" fmla="*/ 4208 h 7020570"/>
              <a:gd name="connsiteX2" fmla="*/ 8594119 w 8664520"/>
              <a:gd name="connsiteY2" fmla="*/ 6921361 h 7020570"/>
              <a:gd name="connsiteX3" fmla="*/ 0 w 8664520"/>
              <a:gd name="connsiteY3" fmla="*/ 7020570 h 7020570"/>
              <a:gd name="connsiteX4" fmla="*/ 5502908 w 8664520"/>
              <a:gd name="connsiteY4" fmla="*/ 0 h 7020570"/>
              <a:gd name="connsiteX0" fmla="*/ 5502908 w 8666948"/>
              <a:gd name="connsiteY0" fmla="*/ 0 h 7020570"/>
              <a:gd name="connsiteX1" fmla="*/ 8664520 w 8666948"/>
              <a:gd name="connsiteY1" fmla="*/ 4208 h 7020570"/>
              <a:gd name="connsiteX2" fmla="*/ 8666948 w 8666948"/>
              <a:gd name="connsiteY2" fmla="*/ 6880901 h 7020570"/>
              <a:gd name="connsiteX3" fmla="*/ 0 w 8666948"/>
              <a:gd name="connsiteY3" fmla="*/ 7020570 h 7020570"/>
              <a:gd name="connsiteX4" fmla="*/ 5502908 w 8666948"/>
              <a:gd name="connsiteY4" fmla="*/ 0 h 7020570"/>
              <a:gd name="connsiteX0" fmla="*/ 5397711 w 8561751"/>
              <a:gd name="connsiteY0" fmla="*/ 0 h 6899189"/>
              <a:gd name="connsiteX1" fmla="*/ 8559323 w 8561751"/>
              <a:gd name="connsiteY1" fmla="*/ 4208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561751"/>
              <a:gd name="connsiteY0" fmla="*/ 0 h 6899189"/>
              <a:gd name="connsiteX1" fmla="*/ 7802968 w 8561751"/>
              <a:gd name="connsiteY1" fmla="*/ 4208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561751"/>
              <a:gd name="connsiteY0" fmla="*/ 0 h 6899189"/>
              <a:gd name="connsiteX1" fmla="*/ 8073901 w 8561751"/>
              <a:gd name="connsiteY1" fmla="*/ 15497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073945"/>
              <a:gd name="connsiteY0" fmla="*/ 0 h 6899189"/>
              <a:gd name="connsiteX1" fmla="*/ 8073901 w 8073945"/>
              <a:gd name="connsiteY1" fmla="*/ 15497 h 6899189"/>
              <a:gd name="connsiteX2" fmla="*/ 8065040 w 8073945"/>
              <a:gd name="connsiteY2" fmla="*/ 6892189 h 6899189"/>
              <a:gd name="connsiteX3" fmla="*/ 0 w 8073945"/>
              <a:gd name="connsiteY3" fmla="*/ 6899189 h 6899189"/>
              <a:gd name="connsiteX4" fmla="*/ 5397711 w 8073945"/>
              <a:gd name="connsiteY4" fmla="*/ 0 h 6899189"/>
              <a:gd name="connsiteX0" fmla="*/ 5397711 w 8073908"/>
              <a:gd name="connsiteY0" fmla="*/ 0 h 6899189"/>
              <a:gd name="connsiteX1" fmla="*/ 8073901 w 8073908"/>
              <a:gd name="connsiteY1" fmla="*/ 15497 h 6899189"/>
              <a:gd name="connsiteX2" fmla="*/ 8008595 w 8073908"/>
              <a:gd name="connsiteY2" fmla="*/ 6892189 h 6899189"/>
              <a:gd name="connsiteX3" fmla="*/ 0 w 8073908"/>
              <a:gd name="connsiteY3" fmla="*/ 6899189 h 6899189"/>
              <a:gd name="connsiteX4" fmla="*/ 5397711 w 8073908"/>
              <a:gd name="connsiteY4" fmla="*/ 0 h 6899189"/>
              <a:gd name="connsiteX0" fmla="*/ 5397711 w 8087617"/>
              <a:gd name="connsiteY0" fmla="*/ 0 h 6903478"/>
              <a:gd name="connsiteX1" fmla="*/ 8073901 w 8087617"/>
              <a:gd name="connsiteY1" fmla="*/ 15497 h 6903478"/>
              <a:gd name="connsiteX2" fmla="*/ 8087617 w 8087617"/>
              <a:gd name="connsiteY2" fmla="*/ 6903478 h 6903478"/>
              <a:gd name="connsiteX3" fmla="*/ 0 w 8087617"/>
              <a:gd name="connsiteY3" fmla="*/ 6899189 h 6903478"/>
              <a:gd name="connsiteX4" fmla="*/ 5397711 w 8087617"/>
              <a:gd name="connsiteY4" fmla="*/ 0 h 690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617" h="6903478">
                <a:moveTo>
                  <a:pt x="5397711" y="0"/>
                </a:moveTo>
                <a:lnTo>
                  <a:pt x="8073901" y="15497"/>
                </a:lnTo>
                <a:cubicBezTo>
                  <a:pt x="8074710" y="2307728"/>
                  <a:pt x="8086808" y="4611247"/>
                  <a:pt x="8087617" y="6903478"/>
                </a:cubicBezTo>
                <a:lnTo>
                  <a:pt x="0" y="6899189"/>
                </a:lnTo>
                <a:lnTo>
                  <a:pt x="5397711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b="0" i="0" dirty="0">
              <a:latin typeface="Open Sans Light" panose="020B03060305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3AA5E0-5B15-3E4F-A1FC-F98335785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5" y="503621"/>
            <a:ext cx="2087380" cy="454052"/>
          </a:xfrm>
          <a:prstGeom prst="rect">
            <a:avLst/>
          </a:prstGeom>
        </p:spPr>
      </p:pic>
      <p:sp>
        <p:nvSpPr>
          <p:cNvPr id="13" name="Rechteck 4">
            <a:extLst>
              <a:ext uri="{FF2B5EF4-FFF2-40B4-BE49-F238E27FC236}">
                <a16:creationId xmlns:a16="http://schemas.microsoft.com/office/drawing/2014/main" id="{77E26C51-B9A1-41E5-B217-68362C5E5965}"/>
              </a:ext>
            </a:extLst>
          </p:cNvPr>
          <p:cNvSpPr/>
          <p:nvPr userDrawn="1"/>
        </p:nvSpPr>
        <p:spPr>
          <a:xfrm>
            <a:off x="628942" y="4004389"/>
            <a:ext cx="1998894" cy="277978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8894" h="277978">
                <a:moveTo>
                  <a:pt x="0" y="0"/>
                </a:moveTo>
                <a:lnTo>
                  <a:pt x="1998894" y="0"/>
                </a:lnTo>
                <a:lnTo>
                  <a:pt x="1830644" y="277978"/>
                </a:lnTo>
                <a:lnTo>
                  <a:pt x="0" y="277978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0CF06B1-2738-47EB-A95E-F36CB9AC1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92" y="2851405"/>
            <a:ext cx="3928239" cy="10669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>
              <a:lnSpc>
                <a:spcPts val="3800"/>
              </a:lnSpc>
              <a:defRPr lang="en-US" sz="3200" b="0" i="0" dirty="0">
                <a:solidFill>
                  <a:srgbClr val="003D5B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572F910-A10E-46AB-88DB-53980A8FA8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092" y="4004389"/>
            <a:ext cx="1895206" cy="261610"/>
          </a:xfr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>
              <a:buNone/>
              <a:defRPr lang="en-US" sz="1100" b="1" i="0" spc="0" baseline="0" dirty="0">
                <a:solidFill>
                  <a:schemeClr val="bg1"/>
                </a:solidFill>
                <a:latin typeface="Ubuntu" panose="020B05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January 01, 2021</a:t>
            </a:r>
          </a:p>
        </p:txBody>
      </p:sp>
      <p:pic>
        <p:nvPicPr>
          <p:cNvPr id="4" name="Picture 3" descr="A picture containing electronics, projector&#10;&#10;Description automatically generated">
            <a:extLst>
              <a:ext uri="{FF2B5EF4-FFF2-40B4-BE49-F238E27FC236}">
                <a16:creationId xmlns:a16="http://schemas.microsoft.com/office/drawing/2014/main" id="{EB738941-B4F1-9442-6B5C-7B0AB53A4C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330" y="723916"/>
            <a:ext cx="7772400" cy="53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F3A6C40-5777-3446-A098-CECC77C5D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808" y="-11542"/>
            <a:ext cx="8944972" cy="688289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02203FD-8915-E44B-8AC7-BF468EC34E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5" y="503621"/>
            <a:ext cx="2087380" cy="454052"/>
          </a:xfrm>
          <a:prstGeom prst="rect">
            <a:avLst/>
          </a:prstGeom>
        </p:spPr>
      </p:pic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EFD4D54-4F6F-E349-9EE0-A50AC0B9CE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893" y="3548434"/>
            <a:ext cx="3491451" cy="579646"/>
          </a:xfrm>
        </p:spPr>
        <p:txBody>
          <a:bodyPr>
            <a:spAutoFit/>
          </a:bodyPr>
          <a:lstStyle>
            <a:lvl1pPr marL="0" indent="0">
              <a:lnSpc>
                <a:spcPts val="3800"/>
              </a:lnSpc>
              <a:buNone/>
              <a:defRPr sz="3200" b="0" i="0">
                <a:solidFill>
                  <a:schemeClr val="tx1"/>
                </a:solidFill>
                <a:latin typeface="Ubuntu Light" panose="020B030403060203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Insert </a:t>
            </a:r>
            <a:r>
              <a:rPr lang="de-DE" dirty="0" err="1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06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560B9704-5C39-4251-B7F4-B6412CAE956C}"/>
              </a:ext>
            </a:extLst>
          </p:cNvPr>
          <p:cNvSpPr/>
          <p:nvPr userDrawn="1"/>
        </p:nvSpPr>
        <p:spPr>
          <a:xfrm>
            <a:off x="4127202" y="-18612"/>
            <a:ext cx="8087617" cy="6903478"/>
          </a:xfrm>
          <a:custGeom>
            <a:avLst/>
            <a:gdLst>
              <a:gd name="connsiteX0" fmla="*/ 0 w 8662416"/>
              <a:gd name="connsiteY0" fmla="*/ 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0 w 8662416"/>
              <a:gd name="connsiteY4" fmla="*/ 0 h 6855654"/>
              <a:gd name="connsiteX0" fmla="*/ 3255264 w 8662416"/>
              <a:gd name="connsiteY0" fmla="*/ 18288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3255264 w 8662416"/>
              <a:gd name="connsiteY4" fmla="*/ 18288 h 6855654"/>
              <a:gd name="connsiteX0" fmla="*/ 4078224 w 8662416"/>
              <a:gd name="connsiteY0" fmla="*/ 73152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4078224 w 8662416"/>
              <a:gd name="connsiteY4" fmla="*/ 73152 h 6855654"/>
              <a:gd name="connsiteX0" fmla="*/ 5120640 w 8662416"/>
              <a:gd name="connsiteY0" fmla="*/ 9144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5120640 w 8662416"/>
              <a:gd name="connsiteY4" fmla="*/ 91440 h 6855654"/>
              <a:gd name="connsiteX0" fmla="*/ 6894576 w 8662416"/>
              <a:gd name="connsiteY0" fmla="*/ 27432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6894576 w 8662416"/>
              <a:gd name="connsiteY4" fmla="*/ 274320 h 6855654"/>
              <a:gd name="connsiteX0" fmla="*/ 5486400 w 8662416"/>
              <a:gd name="connsiteY0" fmla="*/ 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5486400 w 8662416"/>
              <a:gd name="connsiteY4" fmla="*/ 0 h 6855654"/>
              <a:gd name="connsiteX0" fmla="*/ 4791456 w 7967472"/>
              <a:gd name="connsiteY0" fmla="*/ 0 h 6855654"/>
              <a:gd name="connsiteX1" fmla="*/ 7967472 w 7967472"/>
              <a:gd name="connsiteY1" fmla="*/ 0 h 6855654"/>
              <a:gd name="connsiteX2" fmla="*/ 7967472 w 7967472"/>
              <a:gd name="connsiteY2" fmla="*/ 6855654 h 6855654"/>
              <a:gd name="connsiteX3" fmla="*/ 0 w 7967472"/>
              <a:gd name="connsiteY3" fmla="*/ 6855654 h 6855654"/>
              <a:gd name="connsiteX4" fmla="*/ 4791456 w 7967472"/>
              <a:gd name="connsiteY4" fmla="*/ 0 h 6855654"/>
              <a:gd name="connsiteX0" fmla="*/ 5358384 w 8534400"/>
              <a:gd name="connsiteY0" fmla="*/ 0 h 6873942"/>
              <a:gd name="connsiteX1" fmla="*/ 8534400 w 8534400"/>
              <a:gd name="connsiteY1" fmla="*/ 0 h 6873942"/>
              <a:gd name="connsiteX2" fmla="*/ 8534400 w 8534400"/>
              <a:gd name="connsiteY2" fmla="*/ 6855654 h 6873942"/>
              <a:gd name="connsiteX3" fmla="*/ 0 w 8534400"/>
              <a:gd name="connsiteY3" fmla="*/ 6873942 h 6873942"/>
              <a:gd name="connsiteX4" fmla="*/ 5358384 w 8534400"/>
              <a:gd name="connsiteY4" fmla="*/ 0 h 6873942"/>
              <a:gd name="connsiteX0" fmla="*/ 5358384 w 8570976"/>
              <a:gd name="connsiteY0" fmla="*/ 54864 h 6928806"/>
              <a:gd name="connsiteX1" fmla="*/ 8570976 w 8570976"/>
              <a:gd name="connsiteY1" fmla="*/ 0 h 6928806"/>
              <a:gd name="connsiteX2" fmla="*/ 8534400 w 8570976"/>
              <a:gd name="connsiteY2" fmla="*/ 6910518 h 6928806"/>
              <a:gd name="connsiteX3" fmla="*/ 0 w 8570976"/>
              <a:gd name="connsiteY3" fmla="*/ 6928806 h 6928806"/>
              <a:gd name="connsiteX4" fmla="*/ 5358384 w 8570976"/>
              <a:gd name="connsiteY4" fmla="*/ 54864 h 6928806"/>
              <a:gd name="connsiteX0" fmla="*/ 5449824 w 8570976"/>
              <a:gd name="connsiteY0" fmla="*/ 0 h 6965382"/>
              <a:gd name="connsiteX1" fmla="*/ 8570976 w 8570976"/>
              <a:gd name="connsiteY1" fmla="*/ 36576 h 6965382"/>
              <a:gd name="connsiteX2" fmla="*/ 8534400 w 8570976"/>
              <a:gd name="connsiteY2" fmla="*/ 6947094 h 6965382"/>
              <a:gd name="connsiteX3" fmla="*/ 0 w 8570976"/>
              <a:gd name="connsiteY3" fmla="*/ 6965382 h 6965382"/>
              <a:gd name="connsiteX4" fmla="*/ 5449824 w 8570976"/>
              <a:gd name="connsiteY4" fmla="*/ 0 h 6965382"/>
              <a:gd name="connsiteX0" fmla="*/ 5449824 w 8662416"/>
              <a:gd name="connsiteY0" fmla="*/ 0 h 7075110"/>
              <a:gd name="connsiteX1" fmla="*/ 8570976 w 8662416"/>
              <a:gd name="connsiteY1" fmla="*/ 36576 h 7075110"/>
              <a:gd name="connsiteX2" fmla="*/ 8662416 w 8662416"/>
              <a:gd name="connsiteY2" fmla="*/ 7075110 h 7075110"/>
              <a:gd name="connsiteX3" fmla="*/ 0 w 8662416"/>
              <a:gd name="connsiteY3" fmla="*/ 6965382 h 7075110"/>
              <a:gd name="connsiteX4" fmla="*/ 5449824 w 8662416"/>
              <a:gd name="connsiteY4" fmla="*/ 0 h 7075110"/>
              <a:gd name="connsiteX0" fmla="*/ 5559552 w 8772144"/>
              <a:gd name="connsiteY0" fmla="*/ 0 h 7093398"/>
              <a:gd name="connsiteX1" fmla="*/ 8680704 w 8772144"/>
              <a:gd name="connsiteY1" fmla="*/ 36576 h 7093398"/>
              <a:gd name="connsiteX2" fmla="*/ 8772144 w 8772144"/>
              <a:gd name="connsiteY2" fmla="*/ 7075110 h 7093398"/>
              <a:gd name="connsiteX3" fmla="*/ 0 w 8772144"/>
              <a:gd name="connsiteY3" fmla="*/ 7093398 h 7093398"/>
              <a:gd name="connsiteX4" fmla="*/ 5559552 w 8772144"/>
              <a:gd name="connsiteY4" fmla="*/ 0 h 7093398"/>
              <a:gd name="connsiteX0" fmla="*/ 5502908 w 8772144"/>
              <a:gd name="connsiteY0" fmla="*/ 36252 h 7056822"/>
              <a:gd name="connsiteX1" fmla="*/ 8680704 w 8772144"/>
              <a:gd name="connsiteY1" fmla="*/ 0 h 7056822"/>
              <a:gd name="connsiteX2" fmla="*/ 8772144 w 8772144"/>
              <a:gd name="connsiteY2" fmla="*/ 7038534 h 7056822"/>
              <a:gd name="connsiteX3" fmla="*/ 0 w 8772144"/>
              <a:gd name="connsiteY3" fmla="*/ 7056822 h 7056822"/>
              <a:gd name="connsiteX4" fmla="*/ 5502908 w 8772144"/>
              <a:gd name="connsiteY4" fmla="*/ 36252 h 7056822"/>
              <a:gd name="connsiteX0" fmla="*/ 5502908 w 8772144"/>
              <a:gd name="connsiteY0" fmla="*/ 0 h 7020570"/>
              <a:gd name="connsiteX1" fmla="*/ 8656428 w 8772144"/>
              <a:gd name="connsiteY1" fmla="*/ 52760 h 7020570"/>
              <a:gd name="connsiteX2" fmla="*/ 8772144 w 8772144"/>
              <a:gd name="connsiteY2" fmla="*/ 7002282 h 7020570"/>
              <a:gd name="connsiteX3" fmla="*/ 0 w 8772144"/>
              <a:gd name="connsiteY3" fmla="*/ 7020570 h 7020570"/>
              <a:gd name="connsiteX4" fmla="*/ 5502908 w 8772144"/>
              <a:gd name="connsiteY4" fmla="*/ 0 h 7020570"/>
              <a:gd name="connsiteX0" fmla="*/ 5502908 w 8772144"/>
              <a:gd name="connsiteY0" fmla="*/ 0 h 7020570"/>
              <a:gd name="connsiteX1" fmla="*/ 8664520 w 8772144"/>
              <a:gd name="connsiteY1" fmla="*/ 4208 h 7020570"/>
              <a:gd name="connsiteX2" fmla="*/ 8772144 w 8772144"/>
              <a:gd name="connsiteY2" fmla="*/ 7002282 h 7020570"/>
              <a:gd name="connsiteX3" fmla="*/ 0 w 8772144"/>
              <a:gd name="connsiteY3" fmla="*/ 7020570 h 7020570"/>
              <a:gd name="connsiteX4" fmla="*/ 5502908 w 8772144"/>
              <a:gd name="connsiteY4" fmla="*/ 0 h 7020570"/>
              <a:gd name="connsiteX0" fmla="*/ 5502908 w 8664520"/>
              <a:gd name="connsiteY0" fmla="*/ 0 h 7020570"/>
              <a:gd name="connsiteX1" fmla="*/ 8664520 w 8664520"/>
              <a:gd name="connsiteY1" fmla="*/ 4208 h 7020570"/>
              <a:gd name="connsiteX2" fmla="*/ 8594119 w 8664520"/>
              <a:gd name="connsiteY2" fmla="*/ 6921361 h 7020570"/>
              <a:gd name="connsiteX3" fmla="*/ 0 w 8664520"/>
              <a:gd name="connsiteY3" fmla="*/ 7020570 h 7020570"/>
              <a:gd name="connsiteX4" fmla="*/ 5502908 w 8664520"/>
              <a:gd name="connsiteY4" fmla="*/ 0 h 7020570"/>
              <a:gd name="connsiteX0" fmla="*/ 5502908 w 8666948"/>
              <a:gd name="connsiteY0" fmla="*/ 0 h 7020570"/>
              <a:gd name="connsiteX1" fmla="*/ 8664520 w 8666948"/>
              <a:gd name="connsiteY1" fmla="*/ 4208 h 7020570"/>
              <a:gd name="connsiteX2" fmla="*/ 8666948 w 8666948"/>
              <a:gd name="connsiteY2" fmla="*/ 6880901 h 7020570"/>
              <a:gd name="connsiteX3" fmla="*/ 0 w 8666948"/>
              <a:gd name="connsiteY3" fmla="*/ 7020570 h 7020570"/>
              <a:gd name="connsiteX4" fmla="*/ 5502908 w 8666948"/>
              <a:gd name="connsiteY4" fmla="*/ 0 h 7020570"/>
              <a:gd name="connsiteX0" fmla="*/ 5397711 w 8561751"/>
              <a:gd name="connsiteY0" fmla="*/ 0 h 6899189"/>
              <a:gd name="connsiteX1" fmla="*/ 8559323 w 8561751"/>
              <a:gd name="connsiteY1" fmla="*/ 4208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561751"/>
              <a:gd name="connsiteY0" fmla="*/ 0 h 6899189"/>
              <a:gd name="connsiteX1" fmla="*/ 7802968 w 8561751"/>
              <a:gd name="connsiteY1" fmla="*/ 4208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561751"/>
              <a:gd name="connsiteY0" fmla="*/ 0 h 6899189"/>
              <a:gd name="connsiteX1" fmla="*/ 8073901 w 8561751"/>
              <a:gd name="connsiteY1" fmla="*/ 15497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073945"/>
              <a:gd name="connsiteY0" fmla="*/ 0 h 6899189"/>
              <a:gd name="connsiteX1" fmla="*/ 8073901 w 8073945"/>
              <a:gd name="connsiteY1" fmla="*/ 15497 h 6899189"/>
              <a:gd name="connsiteX2" fmla="*/ 8065040 w 8073945"/>
              <a:gd name="connsiteY2" fmla="*/ 6892189 h 6899189"/>
              <a:gd name="connsiteX3" fmla="*/ 0 w 8073945"/>
              <a:gd name="connsiteY3" fmla="*/ 6899189 h 6899189"/>
              <a:gd name="connsiteX4" fmla="*/ 5397711 w 8073945"/>
              <a:gd name="connsiteY4" fmla="*/ 0 h 6899189"/>
              <a:gd name="connsiteX0" fmla="*/ 5397711 w 8073908"/>
              <a:gd name="connsiteY0" fmla="*/ 0 h 6899189"/>
              <a:gd name="connsiteX1" fmla="*/ 8073901 w 8073908"/>
              <a:gd name="connsiteY1" fmla="*/ 15497 h 6899189"/>
              <a:gd name="connsiteX2" fmla="*/ 8008595 w 8073908"/>
              <a:gd name="connsiteY2" fmla="*/ 6892189 h 6899189"/>
              <a:gd name="connsiteX3" fmla="*/ 0 w 8073908"/>
              <a:gd name="connsiteY3" fmla="*/ 6899189 h 6899189"/>
              <a:gd name="connsiteX4" fmla="*/ 5397711 w 8073908"/>
              <a:gd name="connsiteY4" fmla="*/ 0 h 6899189"/>
              <a:gd name="connsiteX0" fmla="*/ 5397711 w 8087617"/>
              <a:gd name="connsiteY0" fmla="*/ 0 h 6903478"/>
              <a:gd name="connsiteX1" fmla="*/ 8073901 w 8087617"/>
              <a:gd name="connsiteY1" fmla="*/ 15497 h 6903478"/>
              <a:gd name="connsiteX2" fmla="*/ 8087617 w 8087617"/>
              <a:gd name="connsiteY2" fmla="*/ 6903478 h 6903478"/>
              <a:gd name="connsiteX3" fmla="*/ 0 w 8087617"/>
              <a:gd name="connsiteY3" fmla="*/ 6899189 h 6903478"/>
              <a:gd name="connsiteX4" fmla="*/ 5397711 w 8087617"/>
              <a:gd name="connsiteY4" fmla="*/ 0 h 690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617" h="6903478">
                <a:moveTo>
                  <a:pt x="5397711" y="0"/>
                </a:moveTo>
                <a:lnTo>
                  <a:pt x="8073901" y="15497"/>
                </a:lnTo>
                <a:cubicBezTo>
                  <a:pt x="8074710" y="2307728"/>
                  <a:pt x="8086808" y="4611247"/>
                  <a:pt x="8087617" y="6903478"/>
                </a:cubicBezTo>
                <a:lnTo>
                  <a:pt x="0" y="6899189"/>
                </a:lnTo>
                <a:lnTo>
                  <a:pt x="5397711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b="0" i="0" dirty="0">
              <a:latin typeface="Open Sans Light" panose="020B0306030504020204" pitchFamily="34" charset="0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2FD9FB32-1D54-4882-B17C-803F1685F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5" y="503621"/>
            <a:ext cx="2087380" cy="45405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91D9A1D-24BF-4A1B-9AFE-D04EEA83B4C6}"/>
              </a:ext>
            </a:extLst>
          </p:cNvPr>
          <p:cNvSpPr/>
          <p:nvPr userDrawn="1"/>
        </p:nvSpPr>
        <p:spPr>
          <a:xfrm>
            <a:off x="628942" y="4004389"/>
            <a:ext cx="1998894" cy="277978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8894" h="277978">
                <a:moveTo>
                  <a:pt x="0" y="0"/>
                </a:moveTo>
                <a:lnTo>
                  <a:pt x="1998894" y="0"/>
                </a:lnTo>
                <a:lnTo>
                  <a:pt x="1830644" y="277978"/>
                </a:lnTo>
                <a:lnTo>
                  <a:pt x="0" y="277978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2EB94C9-E1F1-4336-92D9-77A20A4636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92" y="2851405"/>
            <a:ext cx="3928239" cy="10669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>
              <a:lnSpc>
                <a:spcPts val="3800"/>
              </a:lnSpc>
              <a:defRPr lang="en-US" sz="3200" b="0" i="0" dirty="0">
                <a:solidFill>
                  <a:srgbClr val="003D5B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EC4885E-3C7A-4AE6-82B7-6B93D3A0E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092" y="4004389"/>
            <a:ext cx="1895206" cy="261610"/>
          </a:xfr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>
              <a:buNone/>
              <a:defRPr lang="en-US" sz="1100" b="1" i="0" spc="0" baseline="0" dirty="0">
                <a:solidFill>
                  <a:schemeClr val="bg1"/>
                </a:solidFill>
                <a:latin typeface="Ubuntu" panose="020B05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January 01, 2021</a:t>
            </a:r>
          </a:p>
        </p:txBody>
      </p: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7024E436-5DB2-A8E5-E08C-C93A6AA441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611" y="347044"/>
            <a:ext cx="9113520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560B9704-5C39-4251-B7F4-B6412CAE956C}"/>
              </a:ext>
            </a:extLst>
          </p:cNvPr>
          <p:cNvSpPr/>
          <p:nvPr userDrawn="1"/>
        </p:nvSpPr>
        <p:spPr>
          <a:xfrm>
            <a:off x="4127202" y="-18612"/>
            <a:ext cx="8087617" cy="6903478"/>
          </a:xfrm>
          <a:custGeom>
            <a:avLst/>
            <a:gdLst>
              <a:gd name="connsiteX0" fmla="*/ 0 w 8662416"/>
              <a:gd name="connsiteY0" fmla="*/ 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0 w 8662416"/>
              <a:gd name="connsiteY4" fmla="*/ 0 h 6855654"/>
              <a:gd name="connsiteX0" fmla="*/ 3255264 w 8662416"/>
              <a:gd name="connsiteY0" fmla="*/ 18288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3255264 w 8662416"/>
              <a:gd name="connsiteY4" fmla="*/ 18288 h 6855654"/>
              <a:gd name="connsiteX0" fmla="*/ 4078224 w 8662416"/>
              <a:gd name="connsiteY0" fmla="*/ 73152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4078224 w 8662416"/>
              <a:gd name="connsiteY4" fmla="*/ 73152 h 6855654"/>
              <a:gd name="connsiteX0" fmla="*/ 5120640 w 8662416"/>
              <a:gd name="connsiteY0" fmla="*/ 9144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5120640 w 8662416"/>
              <a:gd name="connsiteY4" fmla="*/ 91440 h 6855654"/>
              <a:gd name="connsiteX0" fmla="*/ 6894576 w 8662416"/>
              <a:gd name="connsiteY0" fmla="*/ 27432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6894576 w 8662416"/>
              <a:gd name="connsiteY4" fmla="*/ 274320 h 6855654"/>
              <a:gd name="connsiteX0" fmla="*/ 5486400 w 8662416"/>
              <a:gd name="connsiteY0" fmla="*/ 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5486400 w 8662416"/>
              <a:gd name="connsiteY4" fmla="*/ 0 h 6855654"/>
              <a:gd name="connsiteX0" fmla="*/ 4791456 w 7967472"/>
              <a:gd name="connsiteY0" fmla="*/ 0 h 6855654"/>
              <a:gd name="connsiteX1" fmla="*/ 7967472 w 7967472"/>
              <a:gd name="connsiteY1" fmla="*/ 0 h 6855654"/>
              <a:gd name="connsiteX2" fmla="*/ 7967472 w 7967472"/>
              <a:gd name="connsiteY2" fmla="*/ 6855654 h 6855654"/>
              <a:gd name="connsiteX3" fmla="*/ 0 w 7967472"/>
              <a:gd name="connsiteY3" fmla="*/ 6855654 h 6855654"/>
              <a:gd name="connsiteX4" fmla="*/ 4791456 w 7967472"/>
              <a:gd name="connsiteY4" fmla="*/ 0 h 6855654"/>
              <a:gd name="connsiteX0" fmla="*/ 5358384 w 8534400"/>
              <a:gd name="connsiteY0" fmla="*/ 0 h 6873942"/>
              <a:gd name="connsiteX1" fmla="*/ 8534400 w 8534400"/>
              <a:gd name="connsiteY1" fmla="*/ 0 h 6873942"/>
              <a:gd name="connsiteX2" fmla="*/ 8534400 w 8534400"/>
              <a:gd name="connsiteY2" fmla="*/ 6855654 h 6873942"/>
              <a:gd name="connsiteX3" fmla="*/ 0 w 8534400"/>
              <a:gd name="connsiteY3" fmla="*/ 6873942 h 6873942"/>
              <a:gd name="connsiteX4" fmla="*/ 5358384 w 8534400"/>
              <a:gd name="connsiteY4" fmla="*/ 0 h 6873942"/>
              <a:gd name="connsiteX0" fmla="*/ 5358384 w 8570976"/>
              <a:gd name="connsiteY0" fmla="*/ 54864 h 6928806"/>
              <a:gd name="connsiteX1" fmla="*/ 8570976 w 8570976"/>
              <a:gd name="connsiteY1" fmla="*/ 0 h 6928806"/>
              <a:gd name="connsiteX2" fmla="*/ 8534400 w 8570976"/>
              <a:gd name="connsiteY2" fmla="*/ 6910518 h 6928806"/>
              <a:gd name="connsiteX3" fmla="*/ 0 w 8570976"/>
              <a:gd name="connsiteY3" fmla="*/ 6928806 h 6928806"/>
              <a:gd name="connsiteX4" fmla="*/ 5358384 w 8570976"/>
              <a:gd name="connsiteY4" fmla="*/ 54864 h 6928806"/>
              <a:gd name="connsiteX0" fmla="*/ 5449824 w 8570976"/>
              <a:gd name="connsiteY0" fmla="*/ 0 h 6965382"/>
              <a:gd name="connsiteX1" fmla="*/ 8570976 w 8570976"/>
              <a:gd name="connsiteY1" fmla="*/ 36576 h 6965382"/>
              <a:gd name="connsiteX2" fmla="*/ 8534400 w 8570976"/>
              <a:gd name="connsiteY2" fmla="*/ 6947094 h 6965382"/>
              <a:gd name="connsiteX3" fmla="*/ 0 w 8570976"/>
              <a:gd name="connsiteY3" fmla="*/ 6965382 h 6965382"/>
              <a:gd name="connsiteX4" fmla="*/ 5449824 w 8570976"/>
              <a:gd name="connsiteY4" fmla="*/ 0 h 6965382"/>
              <a:gd name="connsiteX0" fmla="*/ 5449824 w 8662416"/>
              <a:gd name="connsiteY0" fmla="*/ 0 h 7075110"/>
              <a:gd name="connsiteX1" fmla="*/ 8570976 w 8662416"/>
              <a:gd name="connsiteY1" fmla="*/ 36576 h 7075110"/>
              <a:gd name="connsiteX2" fmla="*/ 8662416 w 8662416"/>
              <a:gd name="connsiteY2" fmla="*/ 7075110 h 7075110"/>
              <a:gd name="connsiteX3" fmla="*/ 0 w 8662416"/>
              <a:gd name="connsiteY3" fmla="*/ 6965382 h 7075110"/>
              <a:gd name="connsiteX4" fmla="*/ 5449824 w 8662416"/>
              <a:gd name="connsiteY4" fmla="*/ 0 h 7075110"/>
              <a:gd name="connsiteX0" fmla="*/ 5559552 w 8772144"/>
              <a:gd name="connsiteY0" fmla="*/ 0 h 7093398"/>
              <a:gd name="connsiteX1" fmla="*/ 8680704 w 8772144"/>
              <a:gd name="connsiteY1" fmla="*/ 36576 h 7093398"/>
              <a:gd name="connsiteX2" fmla="*/ 8772144 w 8772144"/>
              <a:gd name="connsiteY2" fmla="*/ 7075110 h 7093398"/>
              <a:gd name="connsiteX3" fmla="*/ 0 w 8772144"/>
              <a:gd name="connsiteY3" fmla="*/ 7093398 h 7093398"/>
              <a:gd name="connsiteX4" fmla="*/ 5559552 w 8772144"/>
              <a:gd name="connsiteY4" fmla="*/ 0 h 7093398"/>
              <a:gd name="connsiteX0" fmla="*/ 5502908 w 8772144"/>
              <a:gd name="connsiteY0" fmla="*/ 36252 h 7056822"/>
              <a:gd name="connsiteX1" fmla="*/ 8680704 w 8772144"/>
              <a:gd name="connsiteY1" fmla="*/ 0 h 7056822"/>
              <a:gd name="connsiteX2" fmla="*/ 8772144 w 8772144"/>
              <a:gd name="connsiteY2" fmla="*/ 7038534 h 7056822"/>
              <a:gd name="connsiteX3" fmla="*/ 0 w 8772144"/>
              <a:gd name="connsiteY3" fmla="*/ 7056822 h 7056822"/>
              <a:gd name="connsiteX4" fmla="*/ 5502908 w 8772144"/>
              <a:gd name="connsiteY4" fmla="*/ 36252 h 7056822"/>
              <a:gd name="connsiteX0" fmla="*/ 5502908 w 8772144"/>
              <a:gd name="connsiteY0" fmla="*/ 0 h 7020570"/>
              <a:gd name="connsiteX1" fmla="*/ 8656428 w 8772144"/>
              <a:gd name="connsiteY1" fmla="*/ 52760 h 7020570"/>
              <a:gd name="connsiteX2" fmla="*/ 8772144 w 8772144"/>
              <a:gd name="connsiteY2" fmla="*/ 7002282 h 7020570"/>
              <a:gd name="connsiteX3" fmla="*/ 0 w 8772144"/>
              <a:gd name="connsiteY3" fmla="*/ 7020570 h 7020570"/>
              <a:gd name="connsiteX4" fmla="*/ 5502908 w 8772144"/>
              <a:gd name="connsiteY4" fmla="*/ 0 h 7020570"/>
              <a:gd name="connsiteX0" fmla="*/ 5502908 w 8772144"/>
              <a:gd name="connsiteY0" fmla="*/ 0 h 7020570"/>
              <a:gd name="connsiteX1" fmla="*/ 8664520 w 8772144"/>
              <a:gd name="connsiteY1" fmla="*/ 4208 h 7020570"/>
              <a:gd name="connsiteX2" fmla="*/ 8772144 w 8772144"/>
              <a:gd name="connsiteY2" fmla="*/ 7002282 h 7020570"/>
              <a:gd name="connsiteX3" fmla="*/ 0 w 8772144"/>
              <a:gd name="connsiteY3" fmla="*/ 7020570 h 7020570"/>
              <a:gd name="connsiteX4" fmla="*/ 5502908 w 8772144"/>
              <a:gd name="connsiteY4" fmla="*/ 0 h 7020570"/>
              <a:gd name="connsiteX0" fmla="*/ 5502908 w 8664520"/>
              <a:gd name="connsiteY0" fmla="*/ 0 h 7020570"/>
              <a:gd name="connsiteX1" fmla="*/ 8664520 w 8664520"/>
              <a:gd name="connsiteY1" fmla="*/ 4208 h 7020570"/>
              <a:gd name="connsiteX2" fmla="*/ 8594119 w 8664520"/>
              <a:gd name="connsiteY2" fmla="*/ 6921361 h 7020570"/>
              <a:gd name="connsiteX3" fmla="*/ 0 w 8664520"/>
              <a:gd name="connsiteY3" fmla="*/ 7020570 h 7020570"/>
              <a:gd name="connsiteX4" fmla="*/ 5502908 w 8664520"/>
              <a:gd name="connsiteY4" fmla="*/ 0 h 7020570"/>
              <a:gd name="connsiteX0" fmla="*/ 5502908 w 8666948"/>
              <a:gd name="connsiteY0" fmla="*/ 0 h 7020570"/>
              <a:gd name="connsiteX1" fmla="*/ 8664520 w 8666948"/>
              <a:gd name="connsiteY1" fmla="*/ 4208 h 7020570"/>
              <a:gd name="connsiteX2" fmla="*/ 8666948 w 8666948"/>
              <a:gd name="connsiteY2" fmla="*/ 6880901 h 7020570"/>
              <a:gd name="connsiteX3" fmla="*/ 0 w 8666948"/>
              <a:gd name="connsiteY3" fmla="*/ 7020570 h 7020570"/>
              <a:gd name="connsiteX4" fmla="*/ 5502908 w 8666948"/>
              <a:gd name="connsiteY4" fmla="*/ 0 h 7020570"/>
              <a:gd name="connsiteX0" fmla="*/ 5397711 w 8561751"/>
              <a:gd name="connsiteY0" fmla="*/ 0 h 6899189"/>
              <a:gd name="connsiteX1" fmla="*/ 8559323 w 8561751"/>
              <a:gd name="connsiteY1" fmla="*/ 4208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561751"/>
              <a:gd name="connsiteY0" fmla="*/ 0 h 6899189"/>
              <a:gd name="connsiteX1" fmla="*/ 7802968 w 8561751"/>
              <a:gd name="connsiteY1" fmla="*/ 4208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561751"/>
              <a:gd name="connsiteY0" fmla="*/ 0 h 6899189"/>
              <a:gd name="connsiteX1" fmla="*/ 8073901 w 8561751"/>
              <a:gd name="connsiteY1" fmla="*/ 15497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073945"/>
              <a:gd name="connsiteY0" fmla="*/ 0 h 6899189"/>
              <a:gd name="connsiteX1" fmla="*/ 8073901 w 8073945"/>
              <a:gd name="connsiteY1" fmla="*/ 15497 h 6899189"/>
              <a:gd name="connsiteX2" fmla="*/ 8065040 w 8073945"/>
              <a:gd name="connsiteY2" fmla="*/ 6892189 h 6899189"/>
              <a:gd name="connsiteX3" fmla="*/ 0 w 8073945"/>
              <a:gd name="connsiteY3" fmla="*/ 6899189 h 6899189"/>
              <a:gd name="connsiteX4" fmla="*/ 5397711 w 8073945"/>
              <a:gd name="connsiteY4" fmla="*/ 0 h 6899189"/>
              <a:gd name="connsiteX0" fmla="*/ 5397711 w 8073908"/>
              <a:gd name="connsiteY0" fmla="*/ 0 h 6899189"/>
              <a:gd name="connsiteX1" fmla="*/ 8073901 w 8073908"/>
              <a:gd name="connsiteY1" fmla="*/ 15497 h 6899189"/>
              <a:gd name="connsiteX2" fmla="*/ 8008595 w 8073908"/>
              <a:gd name="connsiteY2" fmla="*/ 6892189 h 6899189"/>
              <a:gd name="connsiteX3" fmla="*/ 0 w 8073908"/>
              <a:gd name="connsiteY3" fmla="*/ 6899189 h 6899189"/>
              <a:gd name="connsiteX4" fmla="*/ 5397711 w 8073908"/>
              <a:gd name="connsiteY4" fmla="*/ 0 h 6899189"/>
              <a:gd name="connsiteX0" fmla="*/ 5397711 w 8087617"/>
              <a:gd name="connsiteY0" fmla="*/ 0 h 6903478"/>
              <a:gd name="connsiteX1" fmla="*/ 8073901 w 8087617"/>
              <a:gd name="connsiteY1" fmla="*/ 15497 h 6903478"/>
              <a:gd name="connsiteX2" fmla="*/ 8087617 w 8087617"/>
              <a:gd name="connsiteY2" fmla="*/ 6903478 h 6903478"/>
              <a:gd name="connsiteX3" fmla="*/ 0 w 8087617"/>
              <a:gd name="connsiteY3" fmla="*/ 6899189 h 6903478"/>
              <a:gd name="connsiteX4" fmla="*/ 5397711 w 8087617"/>
              <a:gd name="connsiteY4" fmla="*/ 0 h 690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617" h="6903478">
                <a:moveTo>
                  <a:pt x="5397711" y="0"/>
                </a:moveTo>
                <a:lnTo>
                  <a:pt x="8073901" y="15497"/>
                </a:lnTo>
                <a:cubicBezTo>
                  <a:pt x="8074710" y="2307728"/>
                  <a:pt x="8086808" y="4611247"/>
                  <a:pt x="8087617" y="6903478"/>
                </a:cubicBezTo>
                <a:lnTo>
                  <a:pt x="0" y="6899189"/>
                </a:lnTo>
                <a:lnTo>
                  <a:pt x="5397711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b="0" i="0" dirty="0">
              <a:latin typeface="Open Sans Light" panose="020B0306030504020204" pitchFamily="34" charset="0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2FD9FB32-1D54-4882-B17C-803F1685F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5" y="503621"/>
            <a:ext cx="2087380" cy="45405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91D9A1D-24BF-4A1B-9AFE-D04EEA83B4C6}"/>
              </a:ext>
            </a:extLst>
          </p:cNvPr>
          <p:cNvSpPr/>
          <p:nvPr userDrawn="1"/>
        </p:nvSpPr>
        <p:spPr>
          <a:xfrm>
            <a:off x="628942" y="4004389"/>
            <a:ext cx="1998894" cy="277978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8894" h="277978">
                <a:moveTo>
                  <a:pt x="0" y="0"/>
                </a:moveTo>
                <a:lnTo>
                  <a:pt x="1998894" y="0"/>
                </a:lnTo>
                <a:lnTo>
                  <a:pt x="1830644" y="277978"/>
                </a:lnTo>
                <a:lnTo>
                  <a:pt x="0" y="277978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2EB94C9-E1F1-4336-92D9-77A20A4636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92" y="2851405"/>
            <a:ext cx="3928239" cy="10669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>
              <a:lnSpc>
                <a:spcPts val="3800"/>
              </a:lnSpc>
              <a:defRPr lang="en-US" sz="3200" b="0" i="0" dirty="0">
                <a:solidFill>
                  <a:srgbClr val="003D5B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EC4885E-3C7A-4AE6-82B7-6B93D3A0E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092" y="4004389"/>
            <a:ext cx="1895206" cy="261610"/>
          </a:xfr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>
              <a:buNone/>
              <a:defRPr lang="en-US" sz="1100" b="1" i="0" spc="0" baseline="0" dirty="0">
                <a:solidFill>
                  <a:schemeClr val="bg1"/>
                </a:solidFill>
                <a:latin typeface="Ubuntu" panose="020B05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January 01, 2021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175D86-5723-4C7A-B0A2-AE7F056F2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784" y="2039112"/>
            <a:ext cx="399592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3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03F7D-D6BF-114E-86BE-E86358A2D18F}"/>
              </a:ext>
            </a:extLst>
          </p:cNvPr>
          <p:cNvSpPr/>
          <p:nvPr userDrawn="1"/>
        </p:nvSpPr>
        <p:spPr>
          <a:xfrm>
            <a:off x="4127202" y="-18612"/>
            <a:ext cx="8087617" cy="6903478"/>
          </a:xfrm>
          <a:custGeom>
            <a:avLst/>
            <a:gdLst>
              <a:gd name="connsiteX0" fmla="*/ 0 w 8662416"/>
              <a:gd name="connsiteY0" fmla="*/ 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0 w 8662416"/>
              <a:gd name="connsiteY4" fmla="*/ 0 h 6855654"/>
              <a:gd name="connsiteX0" fmla="*/ 3255264 w 8662416"/>
              <a:gd name="connsiteY0" fmla="*/ 18288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3255264 w 8662416"/>
              <a:gd name="connsiteY4" fmla="*/ 18288 h 6855654"/>
              <a:gd name="connsiteX0" fmla="*/ 4078224 w 8662416"/>
              <a:gd name="connsiteY0" fmla="*/ 73152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4078224 w 8662416"/>
              <a:gd name="connsiteY4" fmla="*/ 73152 h 6855654"/>
              <a:gd name="connsiteX0" fmla="*/ 5120640 w 8662416"/>
              <a:gd name="connsiteY0" fmla="*/ 9144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5120640 w 8662416"/>
              <a:gd name="connsiteY4" fmla="*/ 91440 h 6855654"/>
              <a:gd name="connsiteX0" fmla="*/ 6894576 w 8662416"/>
              <a:gd name="connsiteY0" fmla="*/ 27432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6894576 w 8662416"/>
              <a:gd name="connsiteY4" fmla="*/ 274320 h 6855654"/>
              <a:gd name="connsiteX0" fmla="*/ 5486400 w 8662416"/>
              <a:gd name="connsiteY0" fmla="*/ 0 h 6855654"/>
              <a:gd name="connsiteX1" fmla="*/ 8662416 w 8662416"/>
              <a:gd name="connsiteY1" fmla="*/ 0 h 6855654"/>
              <a:gd name="connsiteX2" fmla="*/ 8662416 w 8662416"/>
              <a:gd name="connsiteY2" fmla="*/ 6855654 h 6855654"/>
              <a:gd name="connsiteX3" fmla="*/ 0 w 8662416"/>
              <a:gd name="connsiteY3" fmla="*/ 6855654 h 6855654"/>
              <a:gd name="connsiteX4" fmla="*/ 5486400 w 8662416"/>
              <a:gd name="connsiteY4" fmla="*/ 0 h 6855654"/>
              <a:gd name="connsiteX0" fmla="*/ 4791456 w 7967472"/>
              <a:gd name="connsiteY0" fmla="*/ 0 h 6855654"/>
              <a:gd name="connsiteX1" fmla="*/ 7967472 w 7967472"/>
              <a:gd name="connsiteY1" fmla="*/ 0 h 6855654"/>
              <a:gd name="connsiteX2" fmla="*/ 7967472 w 7967472"/>
              <a:gd name="connsiteY2" fmla="*/ 6855654 h 6855654"/>
              <a:gd name="connsiteX3" fmla="*/ 0 w 7967472"/>
              <a:gd name="connsiteY3" fmla="*/ 6855654 h 6855654"/>
              <a:gd name="connsiteX4" fmla="*/ 4791456 w 7967472"/>
              <a:gd name="connsiteY4" fmla="*/ 0 h 6855654"/>
              <a:gd name="connsiteX0" fmla="*/ 5358384 w 8534400"/>
              <a:gd name="connsiteY0" fmla="*/ 0 h 6873942"/>
              <a:gd name="connsiteX1" fmla="*/ 8534400 w 8534400"/>
              <a:gd name="connsiteY1" fmla="*/ 0 h 6873942"/>
              <a:gd name="connsiteX2" fmla="*/ 8534400 w 8534400"/>
              <a:gd name="connsiteY2" fmla="*/ 6855654 h 6873942"/>
              <a:gd name="connsiteX3" fmla="*/ 0 w 8534400"/>
              <a:gd name="connsiteY3" fmla="*/ 6873942 h 6873942"/>
              <a:gd name="connsiteX4" fmla="*/ 5358384 w 8534400"/>
              <a:gd name="connsiteY4" fmla="*/ 0 h 6873942"/>
              <a:gd name="connsiteX0" fmla="*/ 5358384 w 8570976"/>
              <a:gd name="connsiteY0" fmla="*/ 54864 h 6928806"/>
              <a:gd name="connsiteX1" fmla="*/ 8570976 w 8570976"/>
              <a:gd name="connsiteY1" fmla="*/ 0 h 6928806"/>
              <a:gd name="connsiteX2" fmla="*/ 8534400 w 8570976"/>
              <a:gd name="connsiteY2" fmla="*/ 6910518 h 6928806"/>
              <a:gd name="connsiteX3" fmla="*/ 0 w 8570976"/>
              <a:gd name="connsiteY3" fmla="*/ 6928806 h 6928806"/>
              <a:gd name="connsiteX4" fmla="*/ 5358384 w 8570976"/>
              <a:gd name="connsiteY4" fmla="*/ 54864 h 6928806"/>
              <a:gd name="connsiteX0" fmla="*/ 5449824 w 8570976"/>
              <a:gd name="connsiteY0" fmla="*/ 0 h 6965382"/>
              <a:gd name="connsiteX1" fmla="*/ 8570976 w 8570976"/>
              <a:gd name="connsiteY1" fmla="*/ 36576 h 6965382"/>
              <a:gd name="connsiteX2" fmla="*/ 8534400 w 8570976"/>
              <a:gd name="connsiteY2" fmla="*/ 6947094 h 6965382"/>
              <a:gd name="connsiteX3" fmla="*/ 0 w 8570976"/>
              <a:gd name="connsiteY3" fmla="*/ 6965382 h 6965382"/>
              <a:gd name="connsiteX4" fmla="*/ 5449824 w 8570976"/>
              <a:gd name="connsiteY4" fmla="*/ 0 h 6965382"/>
              <a:gd name="connsiteX0" fmla="*/ 5449824 w 8662416"/>
              <a:gd name="connsiteY0" fmla="*/ 0 h 7075110"/>
              <a:gd name="connsiteX1" fmla="*/ 8570976 w 8662416"/>
              <a:gd name="connsiteY1" fmla="*/ 36576 h 7075110"/>
              <a:gd name="connsiteX2" fmla="*/ 8662416 w 8662416"/>
              <a:gd name="connsiteY2" fmla="*/ 7075110 h 7075110"/>
              <a:gd name="connsiteX3" fmla="*/ 0 w 8662416"/>
              <a:gd name="connsiteY3" fmla="*/ 6965382 h 7075110"/>
              <a:gd name="connsiteX4" fmla="*/ 5449824 w 8662416"/>
              <a:gd name="connsiteY4" fmla="*/ 0 h 7075110"/>
              <a:gd name="connsiteX0" fmla="*/ 5559552 w 8772144"/>
              <a:gd name="connsiteY0" fmla="*/ 0 h 7093398"/>
              <a:gd name="connsiteX1" fmla="*/ 8680704 w 8772144"/>
              <a:gd name="connsiteY1" fmla="*/ 36576 h 7093398"/>
              <a:gd name="connsiteX2" fmla="*/ 8772144 w 8772144"/>
              <a:gd name="connsiteY2" fmla="*/ 7075110 h 7093398"/>
              <a:gd name="connsiteX3" fmla="*/ 0 w 8772144"/>
              <a:gd name="connsiteY3" fmla="*/ 7093398 h 7093398"/>
              <a:gd name="connsiteX4" fmla="*/ 5559552 w 8772144"/>
              <a:gd name="connsiteY4" fmla="*/ 0 h 7093398"/>
              <a:gd name="connsiteX0" fmla="*/ 5502908 w 8772144"/>
              <a:gd name="connsiteY0" fmla="*/ 36252 h 7056822"/>
              <a:gd name="connsiteX1" fmla="*/ 8680704 w 8772144"/>
              <a:gd name="connsiteY1" fmla="*/ 0 h 7056822"/>
              <a:gd name="connsiteX2" fmla="*/ 8772144 w 8772144"/>
              <a:gd name="connsiteY2" fmla="*/ 7038534 h 7056822"/>
              <a:gd name="connsiteX3" fmla="*/ 0 w 8772144"/>
              <a:gd name="connsiteY3" fmla="*/ 7056822 h 7056822"/>
              <a:gd name="connsiteX4" fmla="*/ 5502908 w 8772144"/>
              <a:gd name="connsiteY4" fmla="*/ 36252 h 7056822"/>
              <a:gd name="connsiteX0" fmla="*/ 5502908 w 8772144"/>
              <a:gd name="connsiteY0" fmla="*/ 0 h 7020570"/>
              <a:gd name="connsiteX1" fmla="*/ 8656428 w 8772144"/>
              <a:gd name="connsiteY1" fmla="*/ 52760 h 7020570"/>
              <a:gd name="connsiteX2" fmla="*/ 8772144 w 8772144"/>
              <a:gd name="connsiteY2" fmla="*/ 7002282 h 7020570"/>
              <a:gd name="connsiteX3" fmla="*/ 0 w 8772144"/>
              <a:gd name="connsiteY3" fmla="*/ 7020570 h 7020570"/>
              <a:gd name="connsiteX4" fmla="*/ 5502908 w 8772144"/>
              <a:gd name="connsiteY4" fmla="*/ 0 h 7020570"/>
              <a:gd name="connsiteX0" fmla="*/ 5502908 w 8772144"/>
              <a:gd name="connsiteY0" fmla="*/ 0 h 7020570"/>
              <a:gd name="connsiteX1" fmla="*/ 8664520 w 8772144"/>
              <a:gd name="connsiteY1" fmla="*/ 4208 h 7020570"/>
              <a:gd name="connsiteX2" fmla="*/ 8772144 w 8772144"/>
              <a:gd name="connsiteY2" fmla="*/ 7002282 h 7020570"/>
              <a:gd name="connsiteX3" fmla="*/ 0 w 8772144"/>
              <a:gd name="connsiteY3" fmla="*/ 7020570 h 7020570"/>
              <a:gd name="connsiteX4" fmla="*/ 5502908 w 8772144"/>
              <a:gd name="connsiteY4" fmla="*/ 0 h 7020570"/>
              <a:gd name="connsiteX0" fmla="*/ 5502908 w 8664520"/>
              <a:gd name="connsiteY0" fmla="*/ 0 h 7020570"/>
              <a:gd name="connsiteX1" fmla="*/ 8664520 w 8664520"/>
              <a:gd name="connsiteY1" fmla="*/ 4208 h 7020570"/>
              <a:gd name="connsiteX2" fmla="*/ 8594119 w 8664520"/>
              <a:gd name="connsiteY2" fmla="*/ 6921361 h 7020570"/>
              <a:gd name="connsiteX3" fmla="*/ 0 w 8664520"/>
              <a:gd name="connsiteY3" fmla="*/ 7020570 h 7020570"/>
              <a:gd name="connsiteX4" fmla="*/ 5502908 w 8664520"/>
              <a:gd name="connsiteY4" fmla="*/ 0 h 7020570"/>
              <a:gd name="connsiteX0" fmla="*/ 5502908 w 8666948"/>
              <a:gd name="connsiteY0" fmla="*/ 0 h 7020570"/>
              <a:gd name="connsiteX1" fmla="*/ 8664520 w 8666948"/>
              <a:gd name="connsiteY1" fmla="*/ 4208 h 7020570"/>
              <a:gd name="connsiteX2" fmla="*/ 8666948 w 8666948"/>
              <a:gd name="connsiteY2" fmla="*/ 6880901 h 7020570"/>
              <a:gd name="connsiteX3" fmla="*/ 0 w 8666948"/>
              <a:gd name="connsiteY3" fmla="*/ 7020570 h 7020570"/>
              <a:gd name="connsiteX4" fmla="*/ 5502908 w 8666948"/>
              <a:gd name="connsiteY4" fmla="*/ 0 h 7020570"/>
              <a:gd name="connsiteX0" fmla="*/ 5397711 w 8561751"/>
              <a:gd name="connsiteY0" fmla="*/ 0 h 6899189"/>
              <a:gd name="connsiteX1" fmla="*/ 8559323 w 8561751"/>
              <a:gd name="connsiteY1" fmla="*/ 4208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561751"/>
              <a:gd name="connsiteY0" fmla="*/ 0 h 6899189"/>
              <a:gd name="connsiteX1" fmla="*/ 7802968 w 8561751"/>
              <a:gd name="connsiteY1" fmla="*/ 4208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561751"/>
              <a:gd name="connsiteY0" fmla="*/ 0 h 6899189"/>
              <a:gd name="connsiteX1" fmla="*/ 8073901 w 8561751"/>
              <a:gd name="connsiteY1" fmla="*/ 15497 h 6899189"/>
              <a:gd name="connsiteX2" fmla="*/ 8561751 w 8561751"/>
              <a:gd name="connsiteY2" fmla="*/ 6880901 h 6899189"/>
              <a:gd name="connsiteX3" fmla="*/ 0 w 8561751"/>
              <a:gd name="connsiteY3" fmla="*/ 6899189 h 6899189"/>
              <a:gd name="connsiteX4" fmla="*/ 5397711 w 8561751"/>
              <a:gd name="connsiteY4" fmla="*/ 0 h 6899189"/>
              <a:gd name="connsiteX0" fmla="*/ 5397711 w 8073945"/>
              <a:gd name="connsiteY0" fmla="*/ 0 h 6899189"/>
              <a:gd name="connsiteX1" fmla="*/ 8073901 w 8073945"/>
              <a:gd name="connsiteY1" fmla="*/ 15497 h 6899189"/>
              <a:gd name="connsiteX2" fmla="*/ 8065040 w 8073945"/>
              <a:gd name="connsiteY2" fmla="*/ 6892189 h 6899189"/>
              <a:gd name="connsiteX3" fmla="*/ 0 w 8073945"/>
              <a:gd name="connsiteY3" fmla="*/ 6899189 h 6899189"/>
              <a:gd name="connsiteX4" fmla="*/ 5397711 w 8073945"/>
              <a:gd name="connsiteY4" fmla="*/ 0 h 6899189"/>
              <a:gd name="connsiteX0" fmla="*/ 5397711 w 8073908"/>
              <a:gd name="connsiteY0" fmla="*/ 0 h 6899189"/>
              <a:gd name="connsiteX1" fmla="*/ 8073901 w 8073908"/>
              <a:gd name="connsiteY1" fmla="*/ 15497 h 6899189"/>
              <a:gd name="connsiteX2" fmla="*/ 8008595 w 8073908"/>
              <a:gd name="connsiteY2" fmla="*/ 6892189 h 6899189"/>
              <a:gd name="connsiteX3" fmla="*/ 0 w 8073908"/>
              <a:gd name="connsiteY3" fmla="*/ 6899189 h 6899189"/>
              <a:gd name="connsiteX4" fmla="*/ 5397711 w 8073908"/>
              <a:gd name="connsiteY4" fmla="*/ 0 h 6899189"/>
              <a:gd name="connsiteX0" fmla="*/ 5397711 w 8087617"/>
              <a:gd name="connsiteY0" fmla="*/ 0 h 6903478"/>
              <a:gd name="connsiteX1" fmla="*/ 8073901 w 8087617"/>
              <a:gd name="connsiteY1" fmla="*/ 15497 h 6903478"/>
              <a:gd name="connsiteX2" fmla="*/ 8087617 w 8087617"/>
              <a:gd name="connsiteY2" fmla="*/ 6903478 h 6903478"/>
              <a:gd name="connsiteX3" fmla="*/ 0 w 8087617"/>
              <a:gd name="connsiteY3" fmla="*/ 6899189 h 6903478"/>
              <a:gd name="connsiteX4" fmla="*/ 5397711 w 8087617"/>
              <a:gd name="connsiteY4" fmla="*/ 0 h 690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617" h="6903478">
                <a:moveTo>
                  <a:pt x="5397711" y="0"/>
                </a:moveTo>
                <a:lnTo>
                  <a:pt x="8073901" y="15497"/>
                </a:lnTo>
                <a:cubicBezTo>
                  <a:pt x="8074710" y="2307728"/>
                  <a:pt x="8086808" y="4611247"/>
                  <a:pt x="8087617" y="6903478"/>
                </a:cubicBezTo>
                <a:lnTo>
                  <a:pt x="0" y="6899189"/>
                </a:lnTo>
                <a:lnTo>
                  <a:pt x="5397711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b="0" i="0" dirty="0">
              <a:latin typeface="Open Sans Light" panose="020B03060305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3AA5E0-5B15-3E4F-A1FC-F98335785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5" y="503621"/>
            <a:ext cx="2087380" cy="454052"/>
          </a:xfrm>
          <a:prstGeom prst="rect">
            <a:avLst/>
          </a:prstGeom>
        </p:spPr>
      </p:pic>
      <p:sp>
        <p:nvSpPr>
          <p:cNvPr id="12" name="Bildplatzhalter 5">
            <a:extLst>
              <a:ext uri="{FF2B5EF4-FFF2-40B4-BE49-F238E27FC236}">
                <a16:creationId xmlns:a16="http://schemas.microsoft.com/office/drawing/2014/main" id="{E9A1F1E6-5220-5840-95DC-579435938C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84725" y="840579"/>
            <a:ext cx="6583136" cy="5176837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Add product image that has a transparent background</a:t>
            </a:r>
          </a:p>
        </p:txBody>
      </p:sp>
      <p:sp>
        <p:nvSpPr>
          <p:cNvPr id="13" name="Rechteck 4">
            <a:extLst>
              <a:ext uri="{FF2B5EF4-FFF2-40B4-BE49-F238E27FC236}">
                <a16:creationId xmlns:a16="http://schemas.microsoft.com/office/drawing/2014/main" id="{77E26C51-B9A1-41E5-B217-68362C5E5965}"/>
              </a:ext>
            </a:extLst>
          </p:cNvPr>
          <p:cNvSpPr/>
          <p:nvPr userDrawn="1"/>
        </p:nvSpPr>
        <p:spPr>
          <a:xfrm>
            <a:off x="628942" y="4004389"/>
            <a:ext cx="1998894" cy="277978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8894" h="277978">
                <a:moveTo>
                  <a:pt x="0" y="0"/>
                </a:moveTo>
                <a:lnTo>
                  <a:pt x="1998894" y="0"/>
                </a:lnTo>
                <a:lnTo>
                  <a:pt x="1830644" y="277978"/>
                </a:lnTo>
                <a:lnTo>
                  <a:pt x="0" y="277978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0CF06B1-2738-47EB-A95E-F36CB9AC1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92" y="2851405"/>
            <a:ext cx="3928239" cy="10669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>
              <a:lnSpc>
                <a:spcPts val="3800"/>
              </a:lnSpc>
              <a:defRPr lang="en-US" sz="3200" b="0" i="0" dirty="0">
                <a:solidFill>
                  <a:srgbClr val="003D5B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572F910-A10E-46AB-88DB-53980A8FA8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092" y="4004389"/>
            <a:ext cx="1895206" cy="261610"/>
          </a:xfr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>
              <a:buNone/>
              <a:defRPr lang="en-US" sz="1100" b="1" i="0" spc="0" baseline="0" dirty="0">
                <a:solidFill>
                  <a:schemeClr val="bg1"/>
                </a:solidFill>
                <a:latin typeface="Ubuntu" panose="020B05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January 01, 2021</a:t>
            </a:r>
          </a:p>
        </p:txBody>
      </p:sp>
    </p:spTree>
    <p:extLst>
      <p:ext uri="{BB962C8B-B14F-4D97-AF65-F5344CB8AC3E}">
        <p14:creationId xmlns:p14="http://schemas.microsoft.com/office/powerpoint/2010/main" val="40289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3AA5E0-5B15-3E4F-A1FC-F98335785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5" y="503621"/>
            <a:ext cx="2087380" cy="454052"/>
          </a:xfrm>
          <a:prstGeom prst="rect">
            <a:avLst/>
          </a:prstGeom>
        </p:spPr>
      </p:pic>
      <p:sp>
        <p:nvSpPr>
          <p:cNvPr id="7" name="Bildplatzhalter 5">
            <a:extLst>
              <a:ext uri="{FF2B5EF4-FFF2-40B4-BE49-F238E27FC236}">
                <a16:creationId xmlns:a16="http://schemas.microsoft.com/office/drawing/2014/main" id="{40E89F27-74D3-AB4B-AEC1-56496121AA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4725" y="840579"/>
            <a:ext cx="6583136" cy="5176837"/>
          </a:xfrm>
        </p:spPr>
        <p:txBody>
          <a:bodyPr/>
          <a:lstStyle/>
          <a:p>
            <a:endParaRPr lang="de-DE"/>
          </a:p>
        </p:txBody>
      </p:sp>
      <p:sp>
        <p:nvSpPr>
          <p:cNvPr id="9" name="Rechteck 4">
            <a:extLst>
              <a:ext uri="{FF2B5EF4-FFF2-40B4-BE49-F238E27FC236}">
                <a16:creationId xmlns:a16="http://schemas.microsoft.com/office/drawing/2014/main" id="{4CEC470D-F15E-408F-BC9F-A65A3B3E36A8}"/>
              </a:ext>
            </a:extLst>
          </p:cNvPr>
          <p:cNvSpPr/>
          <p:nvPr userDrawn="1"/>
        </p:nvSpPr>
        <p:spPr>
          <a:xfrm>
            <a:off x="628942" y="4004389"/>
            <a:ext cx="1998894" cy="277978"/>
          </a:xfrm>
          <a:custGeom>
            <a:avLst/>
            <a:gdLst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99889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  <a:gd name="connsiteX0" fmla="*/ 0 w 1998894"/>
              <a:gd name="connsiteY0" fmla="*/ 0 h 277978"/>
              <a:gd name="connsiteX1" fmla="*/ 1998894 w 1998894"/>
              <a:gd name="connsiteY1" fmla="*/ 0 h 277978"/>
              <a:gd name="connsiteX2" fmla="*/ 1830644 w 1998894"/>
              <a:gd name="connsiteY2" fmla="*/ 277978 h 277978"/>
              <a:gd name="connsiteX3" fmla="*/ 0 w 1998894"/>
              <a:gd name="connsiteY3" fmla="*/ 277978 h 277978"/>
              <a:gd name="connsiteX4" fmla="*/ 0 w 1998894"/>
              <a:gd name="connsiteY4" fmla="*/ 0 h 27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8894" h="277978">
                <a:moveTo>
                  <a:pt x="0" y="0"/>
                </a:moveTo>
                <a:lnTo>
                  <a:pt x="1998894" y="0"/>
                </a:lnTo>
                <a:lnTo>
                  <a:pt x="1830644" y="277978"/>
                </a:lnTo>
                <a:lnTo>
                  <a:pt x="0" y="277978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Open Sans Light" panose="020B0306030504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ABB5328-525A-415B-A5BF-999B7E3CEC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92" y="2851405"/>
            <a:ext cx="3928239" cy="10669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>
              <a:lnSpc>
                <a:spcPts val="3800"/>
              </a:lnSpc>
              <a:defRPr lang="en-US" sz="3200" b="0" i="0" dirty="0">
                <a:solidFill>
                  <a:srgbClr val="003D5B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23BFBFC-2A4E-4D54-B61E-0CE4B33B6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092" y="4004389"/>
            <a:ext cx="1895206" cy="261610"/>
          </a:xfr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>
              <a:buNone/>
              <a:defRPr lang="en-US" sz="1100" b="1" i="0" spc="0" baseline="0" dirty="0">
                <a:solidFill>
                  <a:schemeClr val="bg1"/>
                </a:solidFill>
                <a:latin typeface="Ubuntu" panose="020B05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/>
            <a:r>
              <a:rPr lang="en-US" dirty="0"/>
              <a:t>January 01, 2021</a:t>
            </a:r>
          </a:p>
        </p:txBody>
      </p:sp>
    </p:spTree>
    <p:extLst>
      <p:ext uri="{BB962C8B-B14F-4D97-AF65-F5344CB8AC3E}">
        <p14:creationId xmlns:p14="http://schemas.microsoft.com/office/powerpoint/2010/main" val="25957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1E707A36-160A-5143-A2ED-3F62978F6B57}"/>
              </a:ext>
            </a:extLst>
          </p:cNvPr>
          <p:cNvSpPr/>
          <p:nvPr userDrawn="1"/>
        </p:nvSpPr>
        <p:spPr>
          <a:xfrm>
            <a:off x="532016" y="-42239"/>
            <a:ext cx="11692406" cy="6897008"/>
          </a:xfrm>
          <a:custGeom>
            <a:avLst/>
            <a:gdLst>
              <a:gd name="connsiteX0" fmla="*/ 0 w 9837384"/>
              <a:gd name="connsiteY0" fmla="*/ 0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0 w 9837384"/>
              <a:gd name="connsiteY4" fmla="*/ 0 h 5849157"/>
              <a:gd name="connsiteX0" fmla="*/ 2914650 w 9837384"/>
              <a:gd name="connsiteY0" fmla="*/ 0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2914650 w 9837384"/>
              <a:gd name="connsiteY4" fmla="*/ 0 h 5849157"/>
              <a:gd name="connsiteX0" fmla="*/ 3814762 w 9837384"/>
              <a:gd name="connsiteY0" fmla="*/ 0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3814762 w 9837384"/>
              <a:gd name="connsiteY4" fmla="*/ 0 h 5849157"/>
              <a:gd name="connsiteX0" fmla="*/ 4743449 w 9837384"/>
              <a:gd name="connsiteY0" fmla="*/ 0 h 5863445"/>
              <a:gd name="connsiteX1" fmla="*/ 9837384 w 9837384"/>
              <a:gd name="connsiteY1" fmla="*/ 14288 h 5863445"/>
              <a:gd name="connsiteX2" fmla="*/ 9837384 w 9837384"/>
              <a:gd name="connsiteY2" fmla="*/ 5863445 h 5863445"/>
              <a:gd name="connsiteX3" fmla="*/ 0 w 9837384"/>
              <a:gd name="connsiteY3" fmla="*/ 5863445 h 5863445"/>
              <a:gd name="connsiteX4" fmla="*/ 4743449 w 9837384"/>
              <a:gd name="connsiteY4" fmla="*/ 0 h 5863445"/>
              <a:gd name="connsiteX0" fmla="*/ 5943599 w 9837384"/>
              <a:gd name="connsiteY0" fmla="*/ 28575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5943599 w 9837384"/>
              <a:gd name="connsiteY4" fmla="*/ 28575 h 5849157"/>
              <a:gd name="connsiteX0" fmla="*/ 4571999 w 9837384"/>
              <a:gd name="connsiteY0" fmla="*/ 28575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4571999 w 9837384"/>
              <a:gd name="connsiteY4" fmla="*/ 28575 h 5849157"/>
              <a:gd name="connsiteX0" fmla="*/ 4586286 w 9837384"/>
              <a:gd name="connsiteY0" fmla="*/ 0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4586286 w 9837384"/>
              <a:gd name="connsiteY4" fmla="*/ 0 h 5849157"/>
              <a:gd name="connsiteX0" fmla="*/ 4586286 w 9880247"/>
              <a:gd name="connsiteY0" fmla="*/ 0 h 5849157"/>
              <a:gd name="connsiteX1" fmla="*/ 9880247 w 9880247"/>
              <a:gd name="connsiteY1" fmla="*/ 0 h 5849157"/>
              <a:gd name="connsiteX2" fmla="*/ 9837384 w 9880247"/>
              <a:gd name="connsiteY2" fmla="*/ 5849157 h 5849157"/>
              <a:gd name="connsiteX3" fmla="*/ 0 w 9880247"/>
              <a:gd name="connsiteY3" fmla="*/ 5849157 h 5849157"/>
              <a:gd name="connsiteX4" fmla="*/ 4586286 w 9880247"/>
              <a:gd name="connsiteY4" fmla="*/ 0 h 5849157"/>
              <a:gd name="connsiteX0" fmla="*/ 4586286 w 9908821"/>
              <a:gd name="connsiteY0" fmla="*/ 0 h 5863444"/>
              <a:gd name="connsiteX1" fmla="*/ 9880247 w 9908821"/>
              <a:gd name="connsiteY1" fmla="*/ 0 h 5863444"/>
              <a:gd name="connsiteX2" fmla="*/ 9908821 w 9908821"/>
              <a:gd name="connsiteY2" fmla="*/ 5863444 h 5863444"/>
              <a:gd name="connsiteX3" fmla="*/ 0 w 9908821"/>
              <a:gd name="connsiteY3" fmla="*/ 5849157 h 5863444"/>
              <a:gd name="connsiteX4" fmla="*/ 4586286 w 9908821"/>
              <a:gd name="connsiteY4" fmla="*/ 0 h 5863444"/>
              <a:gd name="connsiteX0" fmla="*/ 4586286 w 9923109"/>
              <a:gd name="connsiteY0" fmla="*/ 0 h 5863444"/>
              <a:gd name="connsiteX1" fmla="*/ 9923109 w 9923109"/>
              <a:gd name="connsiteY1" fmla="*/ 14287 h 5863444"/>
              <a:gd name="connsiteX2" fmla="*/ 9908821 w 9923109"/>
              <a:gd name="connsiteY2" fmla="*/ 5863444 h 5863444"/>
              <a:gd name="connsiteX3" fmla="*/ 0 w 9923109"/>
              <a:gd name="connsiteY3" fmla="*/ 5849157 h 5863444"/>
              <a:gd name="connsiteX4" fmla="*/ 4586286 w 9923109"/>
              <a:gd name="connsiteY4" fmla="*/ 0 h 5863444"/>
              <a:gd name="connsiteX0" fmla="*/ 4606241 w 9943064"/>
              <a:gd name="connsiteY0" fmla="*/ 0 h 5865121"/>
              <a:gd name="connsiteX1" fmla="*/ 9943064 w 9943064"/>
              <a:gd name="connsiteY1" fmla="*/ 14287 h 5865121"/>
              <a:gd name="connsiteX2" fmla="*/ 9928776 w 9943064"/>
              <a:gd name="connsiteY2" fmla="*/ 5863444 h 5865121"/>
              <a:gd name="connsiteX3" fmla="*/ 0 w 9943064"/>
              <a:gd name="connsiteY3" fmla="*/ 5865121 h 5865121"/>
              <a:gd name="connsiteX4" fmla="*/ 4606241 w 9943064"/>
              <a:gd name="connsiteY4" fmla="*/ 0 h 586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3064" h="5865121">
                <a:moveTo>
                  <a:pt x="4606241" y="0"/>
                </a:moveTo>
                <a:lnTo>
                  <a:pt x="9943064" y="14287"/>
                </a:lnTo>
                <a:cubicBezTo>
                  <a:pt x="9938301" y="1964006"/>
                  <a:pt x="9933539" y="3913725"/>
                  <a:pt x="9928776" y="5863444"/>
                </a:cubicBezTo>
                <a:lnTo>
                  <a:pt x="0" y="5865121"/>
                </a:lnTo>
                <a:lnTo>
                  <a:pt x="4606241" y="0"/>
                </a:lnTo>
                <a:close/>
              </a:path>
            </a:pathLst>
          </a:custGeom>
          <a:solidFill>
            <a:srgbClr val="003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b="0" i="0" dirty="0">
              <a:latin typeface="Open Sans Light" panose="020B0306030504020204" pitchFamily="34" charset="0"/>
            </a:endParaRPr>
          </a:p>
        </p:txBody>
      </p:sp>
      <p:pic>
        <p:nvPicPr>
          <p:cNvPr id="13" name="Picture 1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E81F525-CC45-324E-8016-80E3B7290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89" y="1681165"/>
            <a:ext cx="2422925" cy="847723"/>
          </a:xfrm>
          <a:prstGeom prst="rect">
            <a:avLst/>
          </a:prstGeom>
        </p:spPr>
      </p:pic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EDC46AA-67D7-ED4E-936B-46EEC13A9E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2237" y="1609152"/>
            <a:ext cx="4941219" cy="430887"/>
          </a:xfrm>
        </p:spPr>
        <p:txBody>
          <a:bodyPr wrap="square">
            <a:spAutoFit/>
          </a:bodyPr>
          <a:lstStyle>
            <a:lvl1pPr marL="0" indent="0">
              <a:buNone/>
              <a:defRPr b="0" i="0">
                <a:solidFill>
                  <a:srgbClr val="00D1FF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DE" dirty="0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7F86152-17A1-5441-87D0-5242A47B64B1}"/>
              </a:ext>
            </a:extLst>
          </p:cNvPr>
          <p:cNvSpPr txBox="1"/>
          <p:nvPr userDrawn="1"/>
        </p:nvSpPr>
        <p:spPr>
          <a:xfrm>
            <a:off x="11413456" y="6497382"/>
            <a:ext cx="481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AD714F2-AB70-354C-9A76-74FD1EDD8D25}" type="slidenum">
              <a:rPr lang="en-US" sz="800" b="0" i="0" smtClean="0">
                <a:solidFill>
                  <a:srgbClr val="231F2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800" b="0" i="0" dirty="0">
              <a:solidFill>
                <a:srgbClr val="231F2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0885771C-1B8E-5C43-BB42-CB046102E2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8004" y="2228878"/>
            <a:ext cx="4925452" cy="3667779"/>
          </a:xfrm>
        </p:spPr>
        <p:txBody>
          <a:bodyPr>
            <a:normAutofit/>
          </a:bodyPr>
          <a:lstStyle>
            <a:lvl1pPr>
              <a:buClr>
                <a:srgbClr val="00D1FF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D1F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D1FF"/>
              </a:buClr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rgbClr val="00D1FF"/>
              </a:buClr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rgbClr val="00D1FF"/>
              </a:buClr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9894F4-3B5F-4719-80BF-62B951D926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570" y="6523693"/>
            <a:ext cx="869565" cy="188984"/>
          </a:xfrm>
          <a:prstGeom prst="rect">
            <a:avLst/>
          </a:prstGeom>
        </p:spPr>
      </p:pic>
      <p:sp>
        <p:nvSpPr>
          <p:cNvPr id="16" name="Footer Placeholder 14">
            <a:extLst>
              <a:ext uri="{FF2B5EF4-FFF2-40B4-BE49-F238E27FC236}">
                <a16:creationId xmlns:a16="http://schemas.microsoft.com/office/drawing/2014/main" id="{90B54461-D73B-40FD-8D3C-EBEBB56263B5}"/>
              </a:ext>
            </a:extLst>
          </p:cNvPr>
          <p:cNvSpPr txBox="1">
            <a:spLocks/>
          </p:cNvSpPr>
          <p:nvPr userDrawn="1"/>
        </p:nvSpPr>
        <p:spPr>
          <a:xfrm>
            <a:off x="9695512" y="6497382"/>
            <a:ext cx="316401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Kensington. All rights reserved.</a:t>
            </a:r>
          </a:p>
        </p:txBody>
      </p:sp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0AEBBD54-5806-4A3C-84CE-9C34E3FA46DD}"/>
              </a:ext>
            </a:extLst>
          </p:cNvPr>
          <p:cNvCxnSpPr>
            <a:cxnSpLocks/>
          </p:cNvCxnSpPr>
          <p:nvPr userDrawn="1"/>
        </p:nvCxnSpPr>
        <p:spPr>
          <a:xfrm>
            <a:off x="1363287" y="6355234"/>
            <a:ext cx="100540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">
            <a:extLst>
              <a:ext uri="{FF2B5EF4-FFF2-40B4-BE49-F238E27FC236}">
                <a16:creationId xmlns:a16="http://schemas.microsoft.com/office/drawing/2014/main" id="{5C59B4F3-2576-4D78-BD84-099F70C65570}"/>
              </a:ext>
            </a:extLst>
          </p:cNvPr>
          <p:cNvCxnSpPr>
            <a:cxnSpLocks/>
          </p:cNvCxnSpPr>
          <p:nvPr userDrawn="1"/>
        </p:nvCxnSpPr>
        <p:spPr>
          <a:xfrm>
            <a:off x="9695512" y="6508506"/>
            <a:ext cx="0" cy="1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6">
            <a:extLst>
              <a:ext uri="{FF2B5EF4-FFF2-40B4-BE49-F238E27FC236}">
                <a16:creationId xmlns:a16="http://schemas.microsoft.com/office/drawing/2014/main" id="{56EE4ECA-A026-4277-80C4-CEA9BED9143B}"/>
              </a:ext>
            </a:extLst>
          </p:cNvPr>
          <p:cNvSpPr txBox="1"/>
          <p:nvPr userDrawn="1"/>
        </p:nvSpPr>
        <p:spPr>
          <a:xfrm>
            <a:off x="11413455" y="6497382"/>
            <a:ext cx="481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AD714F2-AB70-354C-9A76-74FD1EDD8D25}" type="slidenum">
              <a:rPr lang="en-US" sz="8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800" b="0" i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4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D8AEE329-BABA-9D4A-B5D7-909921037037}"/>
              </a:ext>
            </a:extLst>
          </p:cNvPr>
          <p:cNvSpPr/>
          <p:nvPr userDrawn="1"/>
        </p:nvSpPr>
        <p:spPr>
          <a:xfrm>
            <a:off x="526538" y="-42239"/>
            <a:ext cx="11697884" cy="6900239"/>
          </a:xfrm>
          <a:custGeom>
            <a:avLst/>
            <a:gdLst>
              <a:gd name="connsiteX0" fmla="*/ 0 w 9837384"/>
              <a:gd name="connsiteY0" fmla="*/ 0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0 w 9837384"/>
              <a:gd name="connsiteY4" fmla="*/ 0 h 5849157"/>
              <a:gd name="connsiteX0" fmla="*/ 2914650 w 9837384"/>
              <a:gd name="connsiteY0" fmla="*/ 0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2914650 w 9837384"/>
              <a:gd name="connsiteY4" fmla="*/ 0 h 5849157"/>
              <a:gd name="connsiteX0" fmla="*/ 3814762 w 9837384"/>
              <a:gd name="connsiteY0" fmla="*/ 0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3814762 w 9837384"/>
              <a:gd name="connsiteY4" fmla="*/ 0 h 5849157"/>
              <a:gd name="connsiteX0" fmla="*/ 4743449 w 9837384"/>
              <a:gd name="connsiteY0" fmla="*/ 0 h 5863445"/>
              <a:gd name="connsiteX1" fmla="*/ 9837384 w 9837384"/>
              <a:gd name="connsiteY1" fmla="*/ 14288 h 5863445"/>
              <a:gd name="connsiteX2" fmla="*/ 9837384 w 9837384"/>
              <a:gd name="connsiteY2" fmla="*/ 5863445 h 5863445"/>
              <a:gd name="connsiteX3" fmla="*/ 0 w 9837384"/>
              <a:gd name="connsiteY3" fmla="*/ 5863445 h 5863445"/>
              <a:gd name="connsiteX4" fmla="*/ 4743449 w 9837384"/>
              <a:gd name="connsiteY4" fmla="*/ 0 h 5863445"/>
              <a:gd name="connsiteX0" fmla="*/ 5943599 w 9837384"/>
              <a:gd name="connsiteY0" fmla="*/ 28575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5943599 w 9837384"/>
              <a:gd name="connsiteY4" fmla="*/ 28575 h 5849157"/>
              <a:gd name="connsiteX0" fmla="*/ 4571999 w 9837384"/>
              <a:gd name="connsiteY0" fmla="*/ 28575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4571999 w 9837384"/>
              <a:gd name="connsiteY4" fmla="*/ 28575 h 5849157"/>
              <a:gd name="connsiteX0" fmla="*/ 4586286 w 9837384"/>
              <a:gd name="connsiteY0" fmla="*/ 0 h 5849157"/>
              <a:gd name="connsiteX1" fmla="*/ 9837384 w 9837384"/>
              <a:gd name="connsiteY1" fmla="*/ 0 h 5849157"/>
              <a:gd name="connsiteX2" fmla="*/ 9837384 w 9837384"/>
              <a:gd name="connsiteY2" fmla="*/ 5849157 h 5849157"/>
              <a:gd name="connsiteX3" fmla="*/ 0 w 9837384"/>
              <a:gd name="connsiteY3" fmla="*/ 5849157 h 5849157"/>
              <a:gd name="connsiteX4" fmla="*/ 4586286 w 9837384"/>
              <a:gd name="connsiteY4" fmla="*/ 0 h 5849157"/>
              <a:gd name="connsiteX0" fmla="*/ 4586286 w 9880247"/>
              <a:gd name="connsiteY0" fmla="*/ 0 h 5849157"/>
              <a:gd name="connsiteX1" fmla="*/ 9880247 w 9880247"/>
              <a:gd name="connsiteY1" fmla="*/ 0 h 5849157"/>
              <a:gd name="connsiteX2" fmla="*/ 9837384 w 9880247"/>
              <a:gd name="connsiteY2" fmla="*/ 5849157 h 5849157"/>
              <a:gd name="connsiteX3" fmla="*/ 0 w 9880247"/>
              <a:gd name="connsiteY3" fmla="*/ 5849157 h 5849157"/>
              <a:gd name="connsiteX4" fmla="*/ 4586286 w 9880247"/>
              <a:gd name="connsiteY4" fmla="*/ 0 h 5849157"/>
              <a:gd name="connsiteX0" fmla="*/ 4586286 w 9908821"/>
              <a:gd name="connsiteY0" fmla="*/ 0 h 5863444"/>
              <a:gd name="connsiteX1" fmla="*/ 9880247 w 9908821"/>
              <a:gd name="connsiteY1" fmla="*/ 0 h 5863444"/>
              <a:gd name="connsiteX2" fmla="*/ 9908821 w 9908821"/>
              <a:gd name="connsiteY2" fmla="*/ 5863444 h 5863444"/>
              <a:gd name="connsiteX3" fmla="*/ 0 w 9908821"/>
              <a:gd name="connsiteY3" fmla="*/ 5849157 h 5863444"/>
              <a:gd name="connsiteX4" fmla="*/ 4586286 w 9908821"/>
              <a:gd name="connsiteY4" fmla="*/ 0 h 5863444"/>
              <a:gd name="connsiteX0" fmla="*/ 4586286 w 9923109"/>
              <a:gd name="connsiteY0" fmla="*/ 0 h 5863444"/>
              <a:gd name="connsiteX1" fmla="*/ 9923109 w 9923109"/>
              <a:gd name="connsiteY1" fmla="*/ 14287 h 5863444"/>
              <a:gd name="connsiteX2" fmla="*/ 9908821 w 9923109"/>
              <a:gd name="connsiteY2" fmla="*/ 5863444 h 5863444"/>
              <a:gd name="connsiteX3" fmla="*/ 0 w 9923109"/>
              <a:gd name="connsiteY3" fmla="*/ 5849157 h 5863444"/>
              <a:gd name="connsiteX4" fmla="*/ 4586286 w 9923109"/>
              <a:gd name="connsiteY4" fmla="*/ 0 h 5863444"/>
              <a:gd name="connsiteX0" fmla="*/ 4606241 w 9943064"/>
              <a:gd name="connsiteY0" fmla="*/ 0 h 5865121"/>
              <a:gd name="connsiteX1" fmla="*/ 9943064 w 9943064"/>
              <a:gd name="connsiteY1" fmla="*/ 14287 h 5865121"/>
              <a:gd name="connsiteX2" fmla="*/ 9928776 w 9943064"/>
              <a:gd name="connsiteY2" fmla="*/ 5863444 h 5865121"/>
              <a:gd name="connsiteX3" fmla="*/ 0 w 9943064"/>
              <a:gd name="connsiteY3" fmla="*/ 5865121 h 5865121"/>
              <a:gd name="connsiteX4" fmla="*/ 4606241 w 9943064"/>
              <a:gd name="connsiteY4" fmla="*/ 0 h 586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3064" h="5865121">
                <a:moveTo>
                  <a:pt x="4606241" y="0"/>
                </a:moveTo>
                <a:lnTo>
                  <a:pt x="9943064" y="14287"/>
                </a:lnTo>
                <a:cubicBezTo>
                  <a:pt x="9938301" y="1964006"/>
                  <a:pt x="9933539" y="3913725"/>
                  <a:pt x="9928776" y="5863444"/>
                </a:cubicBezTo>
                <a:lnTo>
                  <a:pt x="0" y="5865121"/>
                </a:lnTo>
                <a:lnTo>
                  <a:pt x="4606241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b="0" i="0" dirty="0">
              <a:latin typeface="Open Sans Light" panose="020B0306030504020204" pitchFamily="34" charset="0"/>
            </a:endParaRPr>
          </a:p>
        </p:txBody>
      </p:sp>
      <p:pic>
        <p:nvPicPr>
          <p:cNvPr id="11" name="Picture 1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268C57B-31F3-E046-A5B8-11267FD01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89" y="1681165"/>
            <a:ext cx="2422925" cy="847723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D9793D5-B7C4-444A-A35D-56FCFE2009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2237" y="1615288"/>
            <a:ext cx="4941219" cy="430887"/>
          </a:xfrm>
        </p:spPr>
        <p:txBody>
          <a:bodyPr wrap="square">
            <a:spAutoFit/>
          </a:bodyPr>
          <a:lstStyle>
            <a:lvl1pPr marL="0" indent="0">
              <a:buNone/>
              <a:defRPr b="0" i="0">
                <a:solidFill>
                  <a:srgbClr val="0078AE"/>
                </a:solidFill>
                <a:latin typeface="Ubuntu Light" panose="020B0304030602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DE" dirty="0"/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13AA1BC0-ECC3-294E-8F31-E007CB4091B3}"/>
              </a:ext>
            </a:extLst>
          </p:cNvPr>
          <p:cNvSpPr txBox="1"/>
          <p:nvPr userDrawn="1"/>
        </p:nvSpPr>
        <p:spPr>
          <a:xfrm>
            <a:off x="11413456" y="6497382"/>
            <a:ext cx="481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AD714F2-AB70-354C-9A76-74FD1EDD8D25}" type="slidenum">
              <a:rPr lang="en-US" sz="800" b="0" i="0" smtClean="0">
                <a:solidFill>
                  <a:srgbClr val="231F2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800" b="0" i="0" dirty="0">
              <a:solidFill>
                <a:srgbClr val="231F2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0FA85547-752D-B740-A7BD-F575EBC07B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88004" y="2235014"/>
            <a:ext cx="4925452" cy="3667779"/>
          </a:xfrm>
        </p:spPr>
        <p:txBody>
          <a:bodyPr/>
          <a:lstStyle>
            <a:lvl1pPr>
              <a:buClr>
                <a:srgbClr val="0078AE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0078AE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0078AE"/>
              </a:buClr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rgbClr val="0078AE"/>
              </a:buClr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rgbClr val="0078AE"/>
              </a:buClr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4839F6-CF87-4C6F-AFFD-803EC00670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572" y="6523693"/>
            <a:ext cx="869561" cy="188984"/>
          </a:xfrm>
          <a:prstGeom prst="rect">
            <a:avLst/>
          </a:prstGeom>
        </p:spPr>
      </p:pic>
      <p:sp>
        <p:nvSpPr>
          <p:cNvPr id="16" name="Footer Placeholder 14">
            <a:extLst>
              <a:ext uri="{FF2B5EF4-FFF2-40B4-BE49-F238E27FC236}">
                <a16:creationId xmlns:a16="http://schemas.microsoft.com/office/drawing/2014/main" id="{70DB3C07-4742-4965-8870-3F49B142E6F0}"/>
              </a:ext>
            </a:extLst>
          </p:cNvPr>
          <p:cNvSpPr txBox="1">
            <a:spLocks/>
          </p:cNvSpPr>
          <p:nvPr userDrawn="1"/>
        </p:nvSpPr>
        <p:spPr>
          <a:xfrm>
            <a:off x="9695512" y="6497382"/>
            <a:ext cx="316401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solidFill>
                  <a:srgbClr val="1B1B1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Kensington. All rights reserved.</a:t>
            </a:r>
          </a:p>
        </p:txBody>
      </p:sp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9F583AEA-A004-4BEA-8C8B-E304CF6F5EBE}"/>
              </a:ext>
            </a:extLst>
          </p:cNvPr>
          <p:cNvCxnSpPr>
            <a:cxnSpLocks/>
          </p:cNvCxnSpPr>
          <p:nvPr userDrawn="1"/>
        </p:nvCxnSpPr>
        <p:spPr>
          <a:xfrm>
            <a:off x="1363287" y="6355234"/>
            <a:ext cx="10054013" cy="0"/>
          </a:xfrm>
          <a:prstGeom prst="line">
            <a:avLst/>
          </a:prstGeom>
          <a:ln w="12700">
            <a:solidFill>
              <a:srgbClr val="1B1B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DB5F7B1D-3D62-47AC-9AEA-2DA7CEAB4D11}"/>
              </a:ext>
            </a:extLst>
          </p:cNvPr>
          <p:cNvCxnSpPr>
            <a:cxnSpLocks/>
          </p:cNvCxnSpPr>
          <p:nvPr userDrawn="1"/>
        </p:nvCxnSpPr>
        <p:spPr>
          <a:xfrm>
            <a:off x="9695512" y="6508506"/>
            <a:ext cx="0" cy="1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0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3FCDD2-CE46-4444-A04F-447F5410A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753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/>
          <a:p>
            <a:r>
              <a:rPr lang="en-US" dirty="0"/>
              <a:t>Headline – Main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C7C0D-00CC-D84A-9C2E-7FCE967FD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1619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90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3" r:id="rId2"/>
    <p:sldLayoutId id="2147483699" r:id="rId3"/>
    <p:sldLayoutId id="2147483740" r:id="rId4"/>
    <p:sldLayoutId id="2147483742" r:id="rId5"/>
    <p:sldLayoutId id="2147483739" r:id="rId6"/>
    <p:sldLayoutId id="2147483720" r:id="rId7"/>
    <p:sldLayoutId id="2147483716" r:id="rId8"/>
    <p:sldLayoutId id="2147483717" r:id="rId9"/>
    <p:sldLayoutId id="2147483744" r:id="rId10"/>
    <p:sldLayoutId id="2147483726" r:id="rId11"/>
    <p:sldLayoutId id="2147483745" r:id="rId12"/>
    <p:sldLayoutId id="2147483727" r:id="rId13"/>
    <p:sldLayoutId id="2147483710" r:id="rId14"/>
    <p:sldLayoutId id="2147483711" r:id="rId15"/>
    <p:sldLayoutId id="2147483729" r:id="rId16"/>
    <p:sldLayoutId id="2147483741" r:id="rId17"/>
    <p:sldLayoutId id="2147483704" r:id="rId18"/>
    <p:sldLayoutId id="2147483714" r:id="rId19"/>
    <p:sldLayoutId id="2147483730" r:id="rId20"/>
    <p:sldLayoutId id="2147483721" r:id="rId21"/>
    <p:sldLayoutId id="2147483683" r:id="rId22"/>
    <p:sldLayoutId id="2147483681" r:id="rId23"/>
    <p:sldLayoutId id="2147483682" r:id="rId24"/>
    <p:sldLayoutId id="2147483685" r:id="rId25"/>
    <p:sldLayoutId id="2147483736" r:id="rId26"/>
    <p:sldLayoutId id="2147483743" r:id="rId27"/>
    <p:sldLayoutId id="2147483737" r:id="rId28"/>
    <p:sldLayoutId id="2147483738" r:id="rId29"/>
    <p:sldLayoutId id="2147483676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Ubuntu Light" panose="020B030403060203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 spc="0">
          <a:solidFill>
            <a:srgbClr val="1B1B1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rgbClr val="1B1B1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 spc="0" baseline="0">
          <a:solidFill>
            <a:srgbClr val="1B1B1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 spc="0">
          <a:solidFill>
            <a:srgbClr val="1B1B1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 spc="0" baseline="0">
          <a:solidFill>
            <a:srgbClr val="1B1B1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sington.com/brand-center/typography/" TargetMode="External"/><Relationship Id="rId2" Type="http://schemas.openxmlformats.org/officeDocument/2006/relationships/hyperlink" Target="https://kensington.box.com/s/p6i2xww2i5srsaljnvd5n22bgze9aa6m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sington.com/brand-cent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75AECDB-D2F3-6C49-BBF8-A2D7E1495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2237" y="1827252"/>
            <a:ext cx="4941219" cy="400110"/>
          </a:xfrm>
        </p:spPr>
        <p:txBody>
          <a:bodyPr/>
          <a:lstStyle/>
          <a:p>
            <a:r>
              <a:rPr lang="de-DE" dirty="0"/>
              <a:t>Guidelines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template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F7C5A6-5069-7944-9EC9-FEB3F42DE2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88004" y="2362318"/>
            <a:ext cx="4925452" cy="2572147"/>
          </a:xfrm>
        </p:spPr>
        <p:txBody>
          <a:bodyPr>
            <a:normAutofit fontScale="92500"/>
          </a:bodyPr>
          <a:lstStyle/>
          <a:p>
            <a:r>
              <a:rPr lang="en-US" sz="1200" dirty="0"/>
              <a:t>Example slides have been included – you can find additional templates by clicking New Slide in the Home menu</a:t>
            </a:r>
          </a:p>
          <a:p>
            <a:r>
              <a:rPr lang="en-US" sz="1200" dirty="0"/>
              <a:t>Product images with transparent background can be found at the following link: </a:t>
            </a:r>
            <a:r>
              <a:rPr lang="en-US" sz="1200" dirty="0">
                <a:solidFill>
                  <a:srgbClr val="00D1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https://kensington.box.com/s/p6i2xww2i5srsaljnvd5n22bgze9aa6m</a:t>
            </a:r>
            <a:endParaRPr lang="en-US" sz="1200" dirty="0">
              <a:solidFill>
                <a:srgbClr val="00D1FF"/>
              </a:solidFill>
            </a:endParaRPr>
          </a:p>
          <a:p>
            <a:r>
              <a:rPr lang="en-US" sz="1200" dirty="0"/>
              <a:t>On slides with a lot of text please follow the 7x7x7 rule: For every slide, use no more than seven lines of text — or seven bullet points — and no more than seven words per line.</a:t>
            </a:r>
          </a:p>
          <a:p>
            <a:r>
              <a:rPr lang="en-US" sz="1200" dirty="0"/>
              <a:t>Please use Ubuntu Light for headlines and Open Sans regular font for body copy – the fonts are embedded in the document if you need to download them for any reason you can find and download them </a:t>
            </a:r>
            <a:r>
              <a:rPr lang="en-US" sz="1200" dirty="0">
                <a:solidFill>
                  <a:srgbClr val="00D1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 our brand guidelines</a:t>
            </a:r>
            <a:endParaRPr lang="en-US" sz="1200" dirty="0">
              <a:solidFill>
                <a:srgbClr val="00D1FF"/>
              </a:solidFill>
              <a:latin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7DB4910-3C95-154E-B271-298D76E0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Colors</a:t>
            </a:r>
          </a:p>
        </p:txBody>
      </p:sp>
      <p:sp>
        <p:nvSpPr>
          <p:cNvPr id="4" name="Google Shape;988;p61">
            <a:extLst>
              <a:ext uri="{FF2B5EF4-FFF2-40B4-BE49-F238E27FC236}">
                <a16:creationId xmlns:a16="http://schemas.microsoft.com/office/drawing/2014/main" id="{03C86E94-183B-344A-8145-ED325F098A71}"/>
              </a:ext>
            </a:extLst>
          </p:cNvPr>
          <p:cNvSpPr/>
          <p:nvPr/>
        </p:nvSpPr>
        <p:spPr>
          <a:xfrm>
            <a:off x="966332" y="3162029"/>
            <a:ext cx="1317791" cy="1255848"/>
          </a:xfrm>
          <a:prstGeom prst="roundRect">
            <a:avLst>
              <a:gd name="adj" fmla="val 16667"/>
            </a:avLst>
          </a:prstGeom>
          <a:solidFill>
            <a:srgbClr val="00D1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D1FF"/>
              </a:solidFill>
            </a:endParaRPr>
          </a:p>
        </p:txBody>
      </p:sp>
      <p:sp>
        <p:nvSpPr>
          <p:cNvPr id="5" name="Google Shape;988;p61">
            <a:extLst>
              <a:ext uri="{FF2B5EF4-FFF2-40B4-BE49-F238E27FC236}">
                <a16:creationId xmlns:a16="http://schemas.microsoft.com/office/drawing/2014/main" id="{B51AFEB9-3F50-6A4F-87D9-4B9AABEFEF85}"/>
              </a:ext>
            </a:extLst>
          </p:cNvPr>
          <p:cNvSpPr/>
          <p:nvPr/>
        </p:nvSpPr>
        <p:spPr>
          <a:xfrm>
            <a:off x="2720156" y="3162029"/>
            <a:ext cx="1317791" cy="1255848"/>
          </a:xfrm>
          <a:prstGeom prst="roundRect">
            <a:avLst>
              <a:gd name="adj" fmla="val 16667"/>
            </a:avLst>
          </a:prstGeom>
          <a:solidFill>
            <a:srgbClr val="0078A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78AE"/>
              </a:solidFill>
            </a:endParaRPr>
          </a:p>
        </p:txBody>
      </p:sp>
      <p:sp>
        <p:nvSpPr>
          <p:cNvPr id="8" name="Google Shape;988;p61">
            <a:extLst>
              <a:ext uri="{FF2B5EF4-FFF2-40B4-BE49-F238E27FC236}">
                <a16:creationId xmlns:a16="http://schemas.microsoft.com/office/drawing/2014/main" id="{9329FA6B-B968-654F-B8A3-347A7800D42F}"/>
              </a:ext>
            </a:extLst>
          </p:cNvPr>
          <p:cNvSpPr/>
          <p:nvPr/>
        </p:nvSpPr>
        <p:spPr>
          <a:xfrm>
            <a:off x="4473980" y="3162029"/>
            <a:ext cx="1317791" cy="1255848"/>
          </a:xfrm>
          <a:prstGeom prst="roundRect">
            <a:avLst>
              <a:gd name="adj" fmla="val 16667"/>
            </a:avLst>
          </a:prstGeom>
          <a:solidFill>
            <a:srgbClr val="003D5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88;p61">
            <a:extLst>
              <a:ext uri="{FF2B5EF4-FFF2-40B4-BE49-F238E27FC236}">
                <a16:creationId xmlns:a16="http://schemas.microsoft.com/office/drawing/2014/main" id="{F3971D96-949C-1440-B045-6A95DF4F3178}"/>
              </a:ext>
            </a:extLst>
          </p:cNvPr>
          <p:cNvSpPr/>
          <p:nvPr/>
        </p:nvSpPr>
        <p:spPr>
          <a:xfrm>
            <a:off x="6227804" y="3162029"/>
            <a:ext cx="1317791" cy="125584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88;p61">
            <a:extLst>
              <a:ext uri="{FF2B5EF4-FFF2-40B4-BE49-F238E27FC236}">
                <a16:creationId xmlns:a16="http://schemas.microsoft.com/office/drawing/2014/main" id="{B7B49AA7-1CEC-A644-8F2E-D9C5815A0E4E}"/>
              </a:ext>
            </a:extLst>
          </p:cNvPr>
          <p:cNvSpPr/>
          <p:nvPr/>
        </p:nvSpPr>
        <p:spPr>
          <a:xfrm>
            <a:off x="7981628" y="3162029"/>
            <a:ext cx="1317791" cy="1255848"/>
          </a:xfrm>
          <a:prstGeom prst="roundRect">
            <a:avLst>
              <a:gd name="adj" fmla="val 16667"/>
            </a:avLst>
          </a:prstGeom>
          <a:solidFill>
            <a:srgbClr val="ECECE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988;p61">
            <a:extLst>
              <a:ext uri="{FF2B5EF4-FFF2-40B4-BE49-F238E27FC236}">
                <a16:creationId xmlns:a16="http://schemas.microsoft.com/office/drawing/2014/main" id="{7C2A0071-F952-2941-8C82-D5A2CEB3C34D}"/>
              </a:ext>
            </a:extLst>
          </p:cNvPr>
          <p:cNvSpPr/>
          <p:nvPr/>
        </p:nvSpPr>
        <p:spPr>
          <a:xfrm>
            <a:off x="9735452" y="3162029"/>
            <a:ext cx="1317791" cy="1255848"/>
          </a:xfrm>
          <a:prstGeom prst="roundRect">
            <a:avLst>
              <a:gd name="adj" fmla="val 16667"/>
            </a:avLst>
          </a:prstGeom>
          <a:solidFill>
            <a:schemeClr val="accent4">
              <a:lumMod val="1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471DF3-97BA-CD4D-B72D-0591E8E8299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184276"/>
            <a:ext cx="10515600" cy="1255848"/>
          </a:xfrm>
        </p:spPr>
        <p:txBody>
          <a:bodyPr>
            <a:noAutofit/>
          </a:bodyPr>
          <a:lstStyle/>
          <a:p>
            <a:r>
              <a:rPr lang="en-US" sz="1200" dirty="0"/>
              <a:t>The color pallet should follow new brand guidelines</a:t>
            </a:r>
          </a:p>
          <a:p>
            <a:r>
              <a:rPr lang="en-US" sz="1200" dirty="0"/>
              <a:t>More guidance can be found at our </a:t>
            </a:r>
            <a:r>
              <a:rPr lang="en-US" sz="1200" dirty="0">
                <a:hlinkClick r:id="rId3"/>
              </a:rPr>
              <a:t>Brand Center</a:t>
            </a:r>
            <a:endParaRPr lang="en-US" sz="14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BA0E6F7-D291-E845-AB1F-00281591782C}"/>
              </a:ext>
            </a:extLst>
          </p:cNvPr>
          <p:cNvSpPr/>
          <p:nvPr/>
        </p:nvSpPr>
        <p:spPr>
          <a:xfrm>
            <a:off x="966331" y="4538931"/>
            <a:ext cx="1317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Ubuntu Light" panose="020B0304030602030204" pitchFamily="34" charset="0"/>
              </a:rPr>
              <a:t>Kensington sky blue </a:t>
            </a:r>
            <a:endParaRPr lang="de-DE" sz="1400" dirty="0">
              <a:latin typeface="Ubuntu Light" panose="020B0304030602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2DB885F-98EA-7F49-B2CE-BE582384CF83}"/>
              </a:ext>
            </a:extLst>
          </p:cNvPr>
          <p:cNvSpPr/>
          <p:nvPr/>
        </p:nvSpPr>
        <p:spPr>
          <a:xfrm>
            <a:off x="2704515" y="4538931"/>
            <a:ext cx="1317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Ubuntu Light" panose="020B0304030602030204" pitchFamily="34" charset="0"/>
              </a:rPr>
              <a:t>Kensington blue </a:t>
            </a:r>
            <a:endParaRPr lang="de-DE" sz="1400" dirty="0">
              <a:latin typeface="Ubuntu Light" panose="020B0304030602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302A3BC-934B-414D-8E86-018169DDF337}"/>
              </a:ext>
            </a:extLst>
          </p:cNvPr>
          <p:cNvSpPr/>
          <p:nvPr/>
        </p:nvSpPr>
        <p:spPr>
          <a:xfrm>
            <a:off x="4492126" y="4538931"/>
            <a:ext cx="1317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Ubuntu Light" panose="020B0304030602030204" pitchFamily="34" charset="0"/>
              </a:rPr>
              <a:t>Kensington dark blue </a:t>
            </a:r>
            <a:endParaRPr lang="de-DE" sz="1400" dirty="0">
              <a:latin typeface="Ubuntu Light" panose="020B030403060203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034B81B-0983-724F-B7E0-1F2FCDCBF657}"/>
              </a:ext>
            </a:extLst>
          </p:cNvPr>
          <p:cNvSpPr/>
          <p:nvPr/>
        </p:nvSpPr>
        <p:spPr>
          <a:xfrm>
            <a:off x="6230310" y="4538931"/>
            <a:ext cx="1317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Ubuntu Light" panose="020B0304030602030204" pitchFamily="34" charset="0"/>
              </a:rPr>
              <a:t>Kensington light gray</a:t>
            </a:r>
            <a:endParaRPr lang="de-DE" sz="1400" dirty="0">
              <a:latin typeface="Ubuntu Light" panose="020B0304030602030204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662BE9E-8E07-3F44-AEB3-3FE076ABCDD5}"/>
              </a:ext>
            </a:extLst>
          </p:cNvPr>
          <p:cNvSpPr/>
          <p:nvPr/>
        </p:nvSpPr>
        <p:spPr>
          <a:xfrm>
            <a:off x="7984970" y="4538931"/>
            <a:ext cx="1317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Ubuntu Light" panose="020B0304030602030204" pitchFamily="34" charset="0"/>
              </a:rPr>
              <a:t>Kensington mid light gray</a:t>
            </a:r>
            <a:endParaRPr lang="de-DE" sz="1400" dirty="0">
              <a:latin typeface="Ubuntu Light" panose="020B0304030602030204" pitchFamily="34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9191D51-8485-F34F-AD31-8A4D070728F4}"/>
              </a:ext>
            </a:extLst>
          </p:cNvPr>
          <p:cNvSpPr/>
          <p:nvPr/>
        </p:nvSpPr>
        <p:spPr>
          <a:xfrm>
            <a:off x="9756105" y="4538931"/>
            <a:ext cx="1317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Ubuntu Light" panose="020B0304030602030204" pitchFamily="34" charset="0"/>
              </a:rPr>
              <a:t>Black</a:t>
            </a:r>
            <a:endParaRPr lang="de-DE" sz="1400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9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69A0B1D-0053-FE4D-B026-CCA96867FF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184275"/>
            <a:ext cx="4953000" cy="2244725"/>
          </a:xfrm>
        </p:spPr>
        <p:txBody>
          <a:bodyPr/>
          <a:lstStyle/>
          <a:p>
            <a:pPr marL="171450" indent="-171450"/>
            <a:r>
              <a:rPr lang="en-US" sz="1200" dirty="0"/>
              <a:t>Images for title and section slides have been provided in the template for convenience</a:t>
            </a:r>
          </a:p>
          <a:p>
            <a:pPr marL="171450" indent="-171450"/>
            <a:r>
              <a:rPr lang="en-US" sz="1200" dirty="0"/>
              <a:t>Please use Kensington originals vs. stock photography</a:t>
            </a:r>
          </a:p>
          <a:p>
            <a:pPr marL="171450" indent="-171450"/>
            <a:r>
              <a:rPr lang="en-US" sz="1200" dirty="0"/>
              <a:t>If you need to change the image to suit your presentation, </a:t>
            </a:r>
            <a:br>
              <a:rPr lang="en-US" sz="1200" dirty="0"/>
            </a:br>
            <a:r>
              <a:rPr lang="en-US" sz="1200" dirty="0"/>
              <a:t>follow these steps:</a:t>
            </a:r>
          </a:p>
          <a:p>
            <a:pPr lvl="1"/>
            <a:r>
              <a:rPr lang="en-US" sz="1200" dirty="0"/>
              <a:t>Click on View and then Slide Master</a:t>
            </a:r>
          </a:p>
          <a:p>
            <a:pPr lvl="1"/>
            <a:r>
              <a:rPr lang="en-US" sz="1200" dirty="0"/>
              <a:t>In the left slide sorter, click on the slide you </a:t>
            </a:r>
            <a:br>
              <a:rPr lang="en-US" sz="1200" dirty="0"/>
            </a:br>
            <a:r>
              <a:rPr lang="en-US" sz="1200" dirty="0"/>
              <a:t>would like to edit</a:t>
            </a:r>
          </a:p>
          <a:p>
            <a:pPr lvl="1"/>
            <a:r>
              <a:rPr lang="en-US" sz="1200" dirty="0"/>
              <a:t>Delete existing image and add new image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66ECC67-E727-FC42-BD37-6062742235B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747" y="-235411"/>
            <a:ext cx="10151454" cy="6512643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92056F1-D6DD-0E4D-AF34-B396C83D1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Images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A37B4A1-D7AF-3C4F-A3AE-017C2B6DEF0A}"/>
              </a:ext>
            </a:extLst>
          </p:cNvPr>
          <p:cNvSpPr/>
          <p:nvPr/>
        </p:nvSpPr>
        <p:spPr>
          <a:xfrm>
            <a:off x="1037967" y="3778183"/>
            <a:ext cx="35999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(NOTE: please ensure that the resolution of the image is suited to full screen viewing or in general high enough without getting pixelated)</a:t>
            </a:r>
          </a:p>
        </p:txBody>
      </p:sp>
    </p:spTree>
    <p:extLst>
      <p:ext uri="{BB962C8B-B14F-4D97-AF65-F5344CB8AC3E}">
        <p14:creationId xmlns:p14="http://schemas.microsoft.com/office/powerpoint/2010/main" val="35555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7DB4910-3C95-154E-B271-298D76E0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Illustrations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5661BA-F7C8-9A47-9D8C-31B211D493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60894"/>
            <a:ext cx="2491226" cy="174053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D43C05B-53F4-C74B-9AFC-C3D655F2FD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1509" y="3861673"/>
            <a:ext cx="2419644" cy="15447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16EB0C3-CF79-E14B-B646-373ABE195E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44023" y="1656925"/>
            <a:ext cx="2491226" cy="174053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7AEDF-DFD9-D341-96B2-36CD82CF932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94788" y="3868365"/>
            <a:ext cx="2409161" cy="153809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F266E89-05C4-F24D-BAA3-9E9148C9FF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35489" y="1657682"/>
            <a:ext cx="2456860" cy="171652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135A4FC-61FF-8C48-AED4-FB94712F078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60143" y="3843180"/>
            <a:ext cx="2297530" cy="146682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7D3D18B-AC1C-794B-8969-D2B01CB6E76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17452" y="1961792"/>
            <a:ext cx="1941802" cy="1239718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51CB66D-07E9-0143-9121-769546FDE3F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484675" y="3782117"/>
            <a:ext cx="2174579" cy="15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D5962-A5F9-4FF3-B9AA-45759C266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Slide Example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E532A5-3989-414D-807F-E6BE5F890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255022"/>
              </p:ext>
            </p:extLst>
          </p:nvPr>
        </p:nvGraphicFramePr>
        <p:xfrm>
          <a:off x="923046" y="3081746"/>
          <a:ext cx="10430755" cy="2861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151">
                  <a:extLst>
                    <a:ext uri="{9D8B030D-6E8A-4147-A177-3AD203B41FA5}">
                      <a16:colId xmlns:a16="http://schemas.microsoft.com/office/drawing/2014/main" val="1979238729"/>
                    </a:ext>
                  </a:extLst>
                </a:gridCol>
                <a:gridCol w="2086151">
                  <a:extLst>
                    <a:ext uri="{9D8B030D-6E8A-4147-A177-3AD203B41FA5}">
                      <a16:colId xmlns:a16="http://schemas.microsoft.com/office/drawing/2014/main" val="1651408035"/>
                    </a:ext>
                  </a:extLst>
                </a:gridCol>
                <a:gridCol w="2086151">
                  <a:extLst>
                    <a:ext uri="{9D8B030D-6E8A-4147-A177-3AD203B41FA5}">
                      <a16:colId xmlns:a16="http://schemas.microsoft.com/office/drawing/2014/main" val="2947312871"/>
                    </a:ext>
                  </a:extLst>
                </a:gridCol>
                <a:gridCol w="2086151">
                  <a:extLst>
                    <a:ext uri="{9D8B030D-6E8A-4147-A177-3AD203B41FA5}">
                      <a16:colId xmlns:a16="http://schemas.microsoft.com/office/drawing/2014/main" val="2357343048"/>
                    </a:ext>
                  </a:extLst>
                </a:gridCol>
                <a:gridCol w="2086151">
                  <a:extLst>
                    <a:ext uri="{9D8B030D-6E8A-4147-A177-3AD203B41FA5}">
                      <a16:colId xmlns:a16="http://schemas.microsoft.com/office/drawing/2014/main" val="1870381597"/>
                    </a:ext>
                  </a:extLst>
                </a:gridCol>
              </a:tblGrid>
              <a:tr h="47697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00D1FF"/>
                          </a:solidFill>
                          <a:latin typeface="Ubuntu Light" panose="020B0304030602030204" pitchFamily="34" charset="0"/>
                        </a:rPr>
                        <a:t>Item 1</a:t>
                      </a:r>
                    </a:p>
                  </a:txBody>
                  <a:tcPr anchor="ctr">
                    <a:solidFill>
                      <a:srgbClr val="003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00D1FF"/>
                          </a:solidFill>
                          <a:latin typeface="Ubuntu Light" panose="020B0304030602030204" pitchFamily="34" charset="0"/>
                        </a:rPr>
                        <a:t>Item 2</a:t>
                      </a:r>
                    </a:p>
                  </a:txBody>
                  <a:tcPr anchor="ctr">
                    <a:solidFill>
                      <a:srgbClr val="003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00D1FF"/>
                          </a:solidFill>
                          <a:latin typeface="Ubuntu Light" panose="020B0304030602030204" pitchFamily="34" charset="0"/>
                        </a:rPr>
                        <a:t>Item 3</a:t>
                      </a:r>
                    </a:p>
                  </a:txBody>
                  <a:tcPr anchor="ctr">
                    <a:solidFill>
                      <a:srgbClr val="003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00D1FF"/>
                          </a:solidFill>
                          <a:latin typeface="Ubuntu Light" panose="020B0304030602030204" pitchFamily="34" charset="0"/>
                        </a:rPr>
                        <a:t>Item 4</a:t>
                      </a:r>
                    </a:p>
                  </a:txBody>
                  <a:tcPr anchor="ctr">
                    <a:solidFill>
                      <a:srgbClr val="003D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49517"/>
                  </a:ext>
                </a:extLst>
              </a:tr>
              <a:tr h="47697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3D5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Item 1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11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12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13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14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545969"/>
                  </a:ext>
                </a:extLst>
              </a:tr>
              <a:tr h="47697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3D5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Item 2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21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22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23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24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193671"/>
                  </a:ext>
                </a:extLst>
              </a:tr>
              <a:tr h="47697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3D5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Item 3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31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32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33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34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136310"/>
                  </a:ext>
                </a:extLst>
              </a:tr>
              <a:tr h="47697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3D5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Item 4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41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42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43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44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966461"/>
                  </a:ext>
                </a:extLst>
              </a:tr>
              <a:tr h="47697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3D5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Item 5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51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52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53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1B1B1B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Feature 54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794809"/>
                  </a:ext>
                </a:extLst>
              </a:tr>
            </a:tbl>
          </a:graphicData>
        </a:graphic>
      </p:graphicFrame>
      <p:pic>
        <p:nvPicPr>
          <p:cNvPr id="4" name="Picture 3" descr="A picture containing set&#10;&#10;Description automatically generated">
            <a:extLst>
              <a:ext uri="{FF2B5EF4-FFF2-40B4-BE49-F238E27FC236}">
                <a16:creationId xmlns:a16="http://schemas.microsoft.com/office/drawing/2014/main" id="{76D7658C-1113-49F1-A408-D638E2A818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742" y="1230652"/>
            <a:ext cx="1797978" cy="1671320"/>
          </a:xfrm>
          <a:prstGeom prst="rect">
            <a:avLst/>
          </a:prstGeom>
        </p:spPr>
      </p:pic>
      <p:pic>
        <p:nvPicPr>
          <p:cNvPr id="5" name="Picture 4" descr="A picture containing indoor, white, black, butter dish&#10;&#10;Description automatically generated">
            <a:extLst>
              <a:ext uri="{FF2B5EF4-FFF2-40B4-BE49-F238E27FC236}">
                <a16:creationId xmlns:a16="http://schemas.microsoft.com/office/drawing/2014/main" id="{A493B265-7E70-46E5-A0BA-E093CE87CB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687" y="1315719"/>
            <a:ext cx="1802685" cy="140869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19C7A19-FEF6-4E39-B30F-7297F799E1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094" y="1230652"/>
            <a:ext cx="1941289" cy="1611125"/>
          </a:xfrm>
          <a:prstGeom prst="rect">
            <a:avLst/>
          </a:prstGeom>
        </p:spPr>
      </p:pic>
      <p:pic>
        <p:nvPicPr>
          <p:cNvPr id="7" name="Picture 6" descr="A picture containing black&#10;&#10;Description automatically generated">
            <a:extLst>
              <a:ext uri="{FF2B5EF4-FFF2-40B4-BE49-F238E27FC236}">
                <a16:creationId xmlns:a16="http://schemas.microsoft.com/office/drawing/2014/main" id="{0C848FBC-A041-4AFB-9442-F6613B400C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757" y="1229546"/>
            <a:ext cx="1990428" cy="16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A41C-6587-47EB-9F17-692746D7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753"/>
          </a:xfrm>
        </p:spPr>
        <p:txBody>
          <a:bodyPr/>
          <a:lstStyle/>
          <a:p>
            <a:r>
              <a:rPr lang="en-US" dirty="0"/>
              <a:t>Analytics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D87D345-83A0-418B-8950-13E9A440941D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595573652"/>
              </p:ext>
            </p:extLst>
          </p:nvPr>
        </p:nvGraphicFramePr>
        <p:xfrm>
          <a:off x="838200" y="1184275"/>
          <a:ext cx="4953000" cy="479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28286-B079-48A9-A482-78D30258BF8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  <a:p>
            <a:pPr lvl="1"/>
            <a:r>
              <a:rPr lang="en-US" dirty="0"/>
              <a:t>Point 1</a:t>
            </a:r>
          </a:p>
          <a:p>
            <a:pPr lvl="1"/>
            <a:r>
              <a:rPr lang="en-US" dirty="0"/>
              <a:t>Point 2</a:t>
            </a:r>
          </a:p>
          <a:p>
            <a:pPr lvl="2"/>
            <a:r>
              <a:rPr lang="en-US" dirty="0"/>
              <a:t>Sub-bullet</a:t>
            </a:r>
          </a:p>
        </p:txBody>
      </p:sp>
    </p:spTree>
    <p:extLst>
      <p:ext uri="{BB962C8B-B14F-4D97-AF65-F5344CB8AC3E}">
        <p14:creationId xmlns:p14="http://schemas.microsoft.com/office/powerpoint/2010/main" val="189240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Kensington_Color_Scheme">
      <a:dk1>
        <a:srgbClr val="003D5A"/>
      </a:dk1>
      <a:lt1>
        <a:srgbClr val="FFFFFF"/>
      </a:lt1>
      <a:dk2>
        <a:srgbClr val="F7F8F7"/>
      </a:dk2>
      <a:lt2>
        <a:srgbClr val="00D1FE"/>
      </a:lt2>
      <a:accent1>
        <a:srgbClr val="0078AE"/>
      </a:accent1>
      <a:accent2>
        <a:srgbClr val="003D5B"/>
      </a:accent2>
      <a:accent3>
        <a:srgbClr val="0069A7"/>
      </a:accent3>
      <a:accent4>
        <a:srgbClr val="EBEBEB"/>
      </a:accent4>
      <a:accent5>
        <a:srgbClr val="5B9BD5"/>
      </a:accent5>
      <a:accent6>
        <a:srgbClr val="70AD47"/>
      </a:accent6>
      <a:hlink>
        <a:srgbClr val="0078AD"/>
      </a:hlink>
      <a:folHlink>
        <a:srgbClr val="71717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sington_branding_presentation-template_16x9_Win_MB" id="{D7FFF11C-ECF4-4D84-A435-40CA9CC032E5}" vid="{A2C182E8-34A2-4A12-8BF6-F844E2DA84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A9F78E27CC4243AFEBF67C86781654" ma:contentTypeVersion="13" ma:contentTypeDescription="Create a new document." ma:contentTypeScope="" ma:versionID="c2b0a4aaff24c92ac08f4873e77ed230">
  <xsd:schema xmlns:xsd="http://www.w3.org/2001/XMLSchema" xmlns:xs="http://www.w3.org/2001/XMLSchema" xmlns:p="http://schemas.microsoft.com/office/2006/metadata/properties" xmlns:ns3="57ea5326-aea9-4bf4-b0ce-77e92ddbac65" xmlns:ns4="2726f130-6e23-4871-ab4f-05f1f918afd5" targetNamespace="http://schemas.microsoft.com/office/2006/metadata/properties" ma:root="true" ma:fieldsID="ff49a11f1904a495429cdcf20eb22632" ns3:_="" ns4:_="">
    <xsd:import namespace="57ea5326-aea9-4bf4-b0ce-77e92ddbac65"/>
    <xsd:import namespace="2726f130-6e23-4871-ab4f-05f1f918af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a5326-aea9-4bf4-b0ce-77e92ddbac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26f130-6e23-4871-ab4f-05f1f918afd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0BE99C-01DC-4D3B-A332-EB238528930D}">
  <ds:schemaRefs>
    <ds:schemaRef ds:uri="57ea5326-aea9-4bf4-b0ce-77e92ddbac65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2726f130-6e23-4871-ab4f-05f1f918afd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2F17319-557A-4871-A97B-A45E7A394C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ea5326-aea9-4bf4-b0ce-77e92ddbac65"/>
    <ds:schemaRef ds:uri="2726f130-6e23-4871-ab4f-05f1f918af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ECBD2F-0943-43BA-AA8F-8E0BFE3548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2722</TotalTime>
  <Words>332</Words>
  <Application>Microsoft Macintosh PowerPoint</Application>
  <PresentationFormat>Widescreen</PresentationFormat>
  <Paragraphs>61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Ubuntu Light</vt:lpstr>
      <vt:lpstr>Open Sans Light</vt:lpstr>
      <vt:lpstr>Arial</vt:lpstr>
      <vt:lpstr>Ubuntu</vt:lpstr>
      <vt:lpstr>Open Sans</vt:lpstr>
      <vt:lpstr>Office Theme</vt:lpstr>
      <vt:lpstr>PowerPoint Presentation</vt:lpstr>
      <vt:lpstr>Colors</vt:lpstr>
      <vt:lpstr>Images</vt:lpstr>
      <vt:lpstr>Illustrations</vt:lpstr>
      <vt:lpstr>Table Slide Example</vt:lpstr>
      <vt:lpstr>Analytics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kc! Bradshaw</cp:lastModifiedBy>
  <cp:revision>345</cp:revision>
  <cp:lastPrinted>2019-01-24T00:34:22Z</cp:lastPrinted>
  <dcterms:created xsi:type="dcterms:W3CDTF">2019-01-22T23:39:09Z</dcterms:created>
  <dcterms:modified xsi:type="dcterms:W3CDTF">2022-10-26T01:28:11Z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0x0101003FA9F78E27CC4243AFEBF67C86781654</vt:lpwstr>
  </property>
</Properties>
</file>